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9" r:id="rId3"/>
    <p:sldId id="290" r:id="rId4"/>
    <p:sldId id="291" r:id="rId5"/>
    <p:sldId id="257" r:id="rId6"/>
    <p:sldId id="258" r:id="rId7"/>
    <p:sldId id="259" r:id="rId8"/>
    <p:sldId id="260" r:id="rId9"/>
    <p:sldId id="271" r:id="rId10"/>
    <p:sldId id="262" r:id="rId11"/>
    <p:sldId id="263" r:id="rId12"/>
    <p:sldId id="264" r:id="rId13"/>
    <p:sldId id="265" r:id="rId14"/>
    <p:sldId id="266" r:id="rId15"/>
    <p:sldId id="267" r:id="rId16"/>
    <p:sldId id="268" r:id="rId17"/>
    <p:sldId id="269" r:id="rId18"/>
    <p:sldId id="270" r:id="rId19"/>
    <p:sldId id="261" r:id="rId20"/>
    <p:sldId id="272" r:id="rId21"/>
    <p:sldId id="288"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249" autoAdjust="0"/>
  </p:normalViewPr>
  <p:slideViewPr>
    <p:cSldViewPr snapToGrid="0">
      <p:cViewPr varScale="1">
        <p:scale>
          <a:sx n="72" d="100"/>
          <a:sy n="72" d="100"/>
        </p:scale>
        <p:origin x="66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iyanka Thakur" userId="28990111a0999875" providerId="LiveId" clId="{9330BF0B-C31A-472D-94F9-0657492A19C0}"/>
    <pc:docChg chg="undo custSel addSld modSld">
      <pc:chgData name="Priyanka Thakur" userId="28990111a0999875" providerId="LiveId" clId="{9330BF0B-C31A-472D-94F9-0657492A19C0}" dt="2023-09-25T16:01:45.210" v="423" actId="20577"/>
      <pc:docMkLst>
        <pc:docMk/>
      </pc:docMkLst>
      <pc:sldChg chg="modSp mod">
        <pc:chgData name="Priyanka Thakur" userId="28990111a0999875" providerId="LiveId" clId="{9330BF0B-C31A-472D-94F9-0657492A19C0}" dt="2023-09-23T09:12:09.545" v="1" actId="1076"/>
        <pc:sldMkLst>
          <pc:docMk/>
          <pc:sldMk cId="2616715607" sldId="257"/>
        </pc:sldMkLst>
        <pc:picChg chg="mod">
          <ac:chgData name="Priyanka Thakur" userId="28990111a0999875" providerId="LiveId" clId="{9330BF0B-C31A-472D-94F9-0657492A19C0}" dt="2023-09-23T09:12:09.545" v="1" actId="1076"/>
          <ac:picMkLst>
            <pc:docMk/>
            <pc:sldMk cId="2616715607" sldId="257"/>
            <ac:picMk id="7" creationId="{7105DCA2-CA3A-4D97-9040-E395D37C3421}"/>
          </ac:picMkLst>
        </pc:picChg>
      </pc:sldChg>
      <pc:sldChg chg="addSp delSp modSp new mod">
        <pc:chgData name="Priyanka Thakur" userId="28990111a0999875" providerId="LiveId" clId="{9330BF0B-C31A-472D-94F9-0657492A19C0}" dt="2023-09-23T09:22:02.188" v="14" actId="20577"/>
        <pc:sldMkLst>
          <pc:docMk/>
          <pc:sldMk cId="2865347599" sldId="258"/>
        </pc:sldMkLst>
        <pc:spChg chg="mod">
          <ac:chgData name="Priyanka Thakur" userId="28990111a0999875" providerId="LiveId" clId="{9330BF0B-C31A-472D-94F9-0657492A19C0}" dt="2023-09-23T09:22:02.188" v="14" actId="20577"/>
          <ac:spMkLst>
            <pc:docMk/>
            <pc:sldMk cId="2865347599" sldId="258"/>
            <ac:spMk id="2" creationId="{BC3D1CDB-0D01-433B-9FFA-1CAD7455268E}"/>
          </ac:spMkLst>
        </pc:spChg>
        <pc:spChg chg="del">
          <ac:chgData name="Priyanka Thakur" userId="28990111a0999875" providerId="LiveId" clId="{9330BF0B-C31A-472D-94F9-0657492A19C0}" dt="2023-09-23T09:21:47.607" v="11" actId="931"/>
          <ac:spMkLst>
            <pc:docMk/>
            <pc:sldMk cId="2865347599" sldId="258"/>
            <ac:spMk id="3" creationId="{14EC4FED-E09D-4240-A417-A7E8DF0ECE37}"/>
          </ac:spMkLst>
        </pc:spChg>
        <pc:picChg chg="add mod">
          <ac:chgData name="Priyanka Thakur" userId="28990111a0999875" providerId="LiveId" clId="{9330BF0B-C31A-472D-94F9-0657492A19C0}" dt="2023-09-23T09:21:55.019" v="12" actId="14100"/>
          <ac:picMkLst>
            <pc:docMk/>
            <pc:sldMk cId="2865347599" sldId="258"/>
            <ac:picMk id="5" creationId="{FAEFD0C1-CDBA-4DBA-801C-C24ABA9AB135}"/>
          </ac:picMkLst>
        </pc:picChg>
      </pc:sldChg>
      <pc:sldChg chg="addSp delSp modSp new mod">
        <pc:chgData name="Priyanka Thakur" userId="28990111a0999875" providerId="LiveId" clId="{9330BF0B-C31A-472D-94F9-0657492A19C0}" dt="2023-09-23T12:34:59.253" v="21" actId="732"/>
        <pc:sldMkLst>
          <pc:docMk/>
          <pc:sldMk cId="3609500830" sldId="259"/>
        </pc:sldMkLst>
        <pc:spChg chg="mod">
          <ac:chgData name="Priyanka Thakur" userId="28990111a0999875" providerId="LiveId" clId="{9330BF0B-C31A-472D-94F9-0657492A19C0}" dt="2023-09-23T12:33:29.138" v="16"/>
          <ac:spMkLst>
            <pc:docMk/>
            <pc:sldMk cId="3609500830" sldId="259"/>
            <ac:spMk id="2" creationId="{1D27C8BF-D21E-4006-BE7E-6C2E1FDCD137}"/>
          </ac:spMkLst>
        </pc:spChg>
        <pc:spChg chg="add del">
          <ac:chgData name="Priyanka Thakur" userId="28990111a0999875" providerId="LiveId" clId="{9330BF0B-C31A-472D-94F9-0657492A19C0}" dt="2023-09-23T12:34:38.885" v="19" actId="931"/>
          <ac:spMkLst>
            <pc:docMk/>
            <pc:sldMk cId="3609500830" sldId="259"/>
            <ac:spMk id="3" creationId="{EE4F5E7C-CD13-459D-9D9D-91D61E9C1490}"/>
          </ac:spMkLst>
        </pc:spChg>
        <pc:picChg chg="add del mod">
          <ac:chgData name="Priyanka Thakur" userId="28990111a0999875" providerId="LiveId" clId="{9330BF0B-C31A-472D-94F9-0657492A19C0}" dt="2023-09-23T12:34:12.843" v="18" actId="931"/>
          <ac:picMkLst>
            <pc:docMk/>
            <pc:sldMk cId="3609500830" sldId="259"/>
            <ac:picMk id="5" creationId="{DBBD4667-D3E6-4FB6-8894-A296BAE2AB64}"/>
          </ac:picMkLst>
        </pc:picChg>
        <pc:picChg chg="add mod modCrop">
          <ac:chgData name="Priyanka Thakur" userId="28990111a0999875" providerId="LiveId" clId="{9330BF0B-C31A-472D-94F9-0657492A19C0}" dt="2023-09-23T12:34:59.253" v="21" actId="732"/>
          <ac:picMkLst>
            <pc:docMk/>
            <pc:sldMk cId="3609500830" sldId="259"/>
            <ac:picMk id="7" creationId="{1BF398D0-0F5C-4FD6-A0FB-F4B13D6EFF27}"/>
          </ac:picMkLst>
        </pc:picChg>
      </pc:sldChg>
      <pc:sldChg chg="modSp new mod">
        <pc:chgData name="Priyanka Thakur" userId="28990111a0999875" providerId="LiveId" clId="{9330BF0B-C31A-472D-94F9-0657492A19C0}" dt="2023-09-23T12:57:44.336" v="134" actId="313"/>
        <pc:sldMkLst>
          <pc:docMk/>
          <pc:sldMk cId="2882016127" sldId="260"/>
        </pc:sldMkLst>
        <pc:spChg chg="mod">
          <ac:chgData name="Priyanka Thakur" userId="28990111a0999875" providerId="LiveId" clId="{9330BF0B-C31A-472D-94F9-0657492A19C0}" dt="2023-09-23T12:35:32.663" v="26" actId="20577"/>
          <ac:spMkLst>
            <pc:docMk/>
            <pc:sldMk cId="2882016127" sldId="260"/>
            <ac:spMk id="2" creationId="{ABB39C2F-BA48-4B72-9A6A-99ED0E5ECC9C}"/>
          </ac:spMkLst>
        </pc:spChg>
        <pc:spChg chg="mod">
          <ac:chgData name="Priyanka Thakur" userId="28990111a0999875" providerId="LiveId" clId="{9330BF0B-C31A-472D-94F9-0657492A19C0}" dt="2023-09-23T12:57:44.336" v="134" actId="313"/>
          <ac:spMkLst>
            <pc:docMk/>
            <pc:sldMk cId="2882016127" sldId="260"/>
            <ac:spMk id="3" creationId="{3B996DFD-F5A2-4BDF-A794-CA41E4E6A63B}"/>
          </ac:spMkLst>
        </pc:spChg>
      </pc:sldChg>
      <pc:sldChg chg="addSp delSp modSp new mod">
        <pc:chgData name="Priyanka Thakur" userId="28990111a0999875" providerId="LiveId" clId="{9330BF0B-C31A-472D-94F9-0657492A19C0}" dt="2023-09-23T13:24:31.572" v="140" actId="14100"/>
        <pc:sldMkLst>
          <pc:docMk/>
          <pc:sldMk cId="2670712448" sldId="261"/>
        </pc:sldMkLst>
        <pc:spChg chg="mod">
          <ac:chgData name="Priyanka Thakur" userId="28990111a0999875" providerId="LiveId" clId="{9330BF0B-C31A-472D-94F9-0657492A19C0}" dt="2023-09-23T13:01:00.583" v="136"/>
          <ac:spMkLst>
            <pc:docMk/>
            <pc:sldMk cId="2670712448" sldId="261"/>
            <ac:spMk id="2" creationId="{4B9B1577-D8E5-4380-9481-3AE2833CA8C6}"/>
          </ac:spMkLst>
        </pc:spChg>
        <pc:spChg chg="del mod">
          <ac:chgData name="Priyanka Thakur" userId="28990111a0999875" providerId="LiveId" clId="{9330BF0B-C31A-472D-94F9-0657492A19C0}" dt="2023-09-23T13:24:22.232" v="138" actId="931"/>
          <ac:spMkLst>
            <pc:docMk/>
            <pc:sldMk cId="2670712448" sldId="261"/>
            <ac:spMk id="3" creationId="{E938F5A9-422F-4DF4-93BF-33B8A01C95FF}"/>
          </ac:spMkLst>
        </pc:spChg>
        <pc:picChg chg="add mod">
          <ac:chgData name="Priyanka Thakur" userId="28990111a0999875" providerId="LiveId" clId="{9330BF0B-C31A-472D-94F9-0657492A19C0}" dt="2023-09-23T13:24:31.572" v="140" actId="14100"/>
          <ac:picMkLst>
            <pc:docMk/>
            <pc:sldMk cId="2670712448" sldId="261"/>
            <ac:picMk id="5" creationId="{2AF56DD4-4F4E-4BF5-B292-69DD04036706}"/>
          </ac:picMkLst>
        </pc:picChg>
      </pc:sldChg>
      <pc:sldChg chg="addSp delSp modSp new mod">
        <pc:chgData name="Priyanka Thakur" userId="28990111a0999875" providerId="LiveId" clId="{9330BF0B-C31A-472D-94F9-0657492A19C0}" dt="2023-09-23T20:07:36.102" v="159" actId="1076"/>
        <pc:sldMkLst>
          <pc:docMk/>
          <pc:sldMk cId="1237467939" sldId="262"/>
        </pc:sldMkLst>
        <pc:spChg chg="mod">
          <ac:chgData name="Priyanka Thakur" userId="28990111a0999875" providerId="LiveId" clId="{9330BF0B-C31A-472D-94F9-0657492A19C0}" dt="2023-09-23T13:57:12.191" v="145" actId="20577"/>
          <ac:spMkLst>
            <pc:docMk/>
            <pc:sldMk cId="1237467939" sldId="262"/>
            <ac:spMk id="2" creationId="{39BC523C-9BE2-4BD4-8728-6E943FE3AC06}"/>
          </ac:spMkLst>
        </pc:spChg>
        <pc:spChg chg="del">
          <ac:chgData name="Priyanka Thakur" userId="28990111a0999875" providerId="LiveId" clId="{9330BF0B-C31A-472D-94F9-0657492A19C0}" dt="2023-09-23T20:06:46.112" v="146" actId="931"/>
          <ac:spMkLst>
            <pc:docMk/>
            <pc:sldMk cId="1237467939" sldId="262"/>
            <ac:spMk id="3" creationId="{512A719B-5EAF-4EA5-904A-183D099DB5FE}"/>
          </ac:spMkLst>
        </pc:spChg>
        <pc:picChg chg="add mod modCrop">
          <ac:chgData name="Priyanka Thakur" userId="28990111a0999875" providerId="LiveId" clId="{9330BF0B-C31A-472D-94F9-0657492A19C0}" dt="2023-09-23T20:07:36.102" v="159" actId="1076"/>
          <ac:picMkLst>
            <pc:docMk/>
            <pc:sldMk cId="1237467939" sldId="262"/>
            <ac:picMk id="5" creationId="{1523C7C6-664D-46ED-B875-4F5147343209}"/>
          </ac:picMkLst>
        </pc:picChg>
      </pc:sldChg>
      <pc:sldChg chg="addSp delSp modSp new mod">
        <pc:chgData name="Priyanka Thakur" userId="28990111a0999875" providerId="LiveId" clId="{9330BF0B-C31A-472D-94F9-0657492A19C0}" dt="2023-09-23T20:21:38.014" v="246" actId="1076"/>
        <pc:sldMkLst>
          <pc:docMk/>
          <pc:sldMk cId="3945041990" sldId="263"/>
        </pc:sldMkLst>
        <pc:spChg chg="mod">
          <ac:chgData name="Priyanka Thakur" userId="28990111a0999875" providerId="LiveId" clId="{9330BF0B-C31A-472D-94F9-0657492A19C0}" dt="2023-09-23T20:08:51.337" v="165" actId="20577"/>
          <ac:spMkLst>
            <pc:docMk/>
            <pc:sldMk cId="3945041990" sldId="263"/>
            <ac:spMk id="2" creationId="{F2F34843-6D49-4961-BE11-14AFF570F34C}"/>
          </ac:spMkLst>
        </pc:spChg>
        <pc:spChg chg="del">
          <ac:chgData name="Priyanka Thakur" userId="28990111a0999875" providerId="LiveId" clId="{9330BF0B-C31A-472D-94F9-0657492A19C0}" dt="2023-09-23T20:20:16.517" v="166" actId="931"/>
          <ac:spMkLst>
            <pc:docMk/>
            <pc:sldMk cId="3945041990" sldId="263"/>
            <ac:spMk id="3" creationId="{5B5FB3EB-D75C-4AB6-8807-015A23DBCB7B}"/>
          </ac:spMkLst>
        </pc:spChg>
        <pc:spChg chg="add mod">
          <ac:chgData name="Priyanka Thakur" userId="28990111a0999875" providerId="LiveId" clId="{9330BF0B-C31A-472D-94F9-0657492A19C0}" dt="2023-09-23T20:21:19.844" v="237" actId="1076"/>
          <ac:spMkLst>
            <pc:docMk/>
            <pc:sldMk cId="3945041990" sldId="263"/>
            <ac:spMk id="5" creationId="{89A44655-AE8D-4C4D-A00B-6B8ED050D85F}"/>
          </ac:spMkLst>
        </pc:spChg>
        <pc:picChg chg="add mod modCrop">
          <ac:chgData name="Priyanka Thakur" userId="28990111a0999875" providerId="LiveId" clId="{9330BF0B-C31A-472D-94F9-0657492A19C0}" dt="2023-09-23T20:21:38.014" v="246" actId="1076"/>
          <ac:picMkLst>
            <pc:docMk/>
            <pc:sldMk cId="3945041990" sldId="263"/>
            <ac:picMk id="7" creationId="{262CD9E2-7302-4CAD-98AE-57B452EC0344}"/>
          </ac:picMkLst>
        </pc:picChg>
      </pc:sldChg>
      <pc:sldChg chg="addSp delSp modSp new mod">
        <pc:chgData name="Priyanka Thakur" userId="28990111a0999875" providerId="LiveId" clId="{9330BF0B-C31A-472D-94F9-0657492A19C0}" dt="2023-09-24T11:37:48.253" v="257" actId="14100"/>
        <pc:sldMkLst>
          <pc:docMk/>
          <pc:sldMk cId="3298403679" sldId="264"/>
        </pc:sldMkLst>
        <pc:spChg chg="mod">
          <ac:chgData name="Priyanka Thakur" userId="28990111a0999875" providerId="LiveId" clId="{9330BF0B-C31A-472D-94F9-0657492A19C0}" dt="2023-09-24T11:19:39.881" v="253" actId="21"/>
          <ac:spMkLst>
            <pc:docMk/>
            <pc:sldMk cId="3298403679" sldId="264"/>
            <ac:spMk id="2" creationId="{A85C92AF-838B-4B8F-A24E-51E20B067BE7}"/>
          </ac:spMkLst>
        </pc:spChg>
        <pc:spChg chg="del">
          <ac:chgData name="Priyanka Thakur" userId="28990111a0999875" providerId="LiveId" clId="{9330BF0B-C31A-472D-94F9-0657492A19C0}" dt="2023-09-24T11:37:31.587" v="254" actId="931"/>
          <ac:spMkLst>
            <pc:docMk/>
            <pc:sldMk cId="3298403679" sldId="264"/>
            <ac:spMk id="3" creationId="{990841E8-199B-4AA0-A333-FC4073CF099E}"/>
          </ac:spMkLst>
        </pc:spChg>
        <pc:picChg chg="add mod">
          <ac:chgData name="Priyanka Thakur" userId="28990111a0999875" providerId="LiveId" clId="{9330BF0B-C31A-472D-94F9-0657492A19C0}" dt="2023-09-24T11:37:48.253" v="257" actId="14100"/>
          <ac:picMkLst>
            <pc:docMk/>
            <pc:sldMk cId="3298403679" sldId="264"/>
            <ac:picMk id="5" creationId="{5FC2DC66-3E00-4931-867D-86B21FCE2473}"/>
          </ac:picMkLst>
        </pc:picChg>
      </pc:sldChg>
      <pc:sldChg chg="addSp delSp modSp new mod">
        <pc:chgData name="Priyanka Thakur" userId="28990111a0999875" providerId="LiveId" clId="{9330BF0B-C31A-472D-94F9-0657492A19C0}" dt="2023-09-25T13:11:47.491" v="419" actId="14100"/>
        <pc:sldMkLst>
          <pc:docMk/>
          <pc:sldMk cId="2667712900" sldId="265"/>
        </pc:sldMkLst>
        <pc:spChg chg="mod">
          <ac:chgData name="Priyanka Thakur" userId="28990111a0999875" providerId="LiveId" clId="{9330BF0B-C31A-472D-94F9-0657492A19C0}" dt="2023-09-24T11:48:00.266" v="261" actId="20577"/>
          <ac:spMkLst>
            <pc:docMk/>
            <pc:sldMk cId="2667712900" sldId="265"/>
            <ac:spMk id="2" creationId="{42794999-74A0-40C0-A8FF-F1B7E4AB3581}"/>
          </ac:spMkLst>
        </pc:spChg>
        <pc:spChg chg="add del">
          <ac:chgData name="Priyanka Thakur" userId="28990111a0999875" providerId="LiveId" clId="{9330BF0B-C31A-472D-94F9-0657492A19C0}" dt="2023-09-24T19:11:38.681" v="337" actId="931"/>
          <ac:spMkLst>
            <pc:docMk/>
            <pc:sldMk cId="2667712900" sldId="265"/>
            <ac:spMk id="3" creationId="{723C3C77-3050-4D72-9F43-60A0BD09F67D}"/>
          </ac:spMkLst>
        </pc:spChg>
        <pc:spChg chg="add del mod">
          <ac:chgData name="Priyanka Thakur" userId="28990111a0999875" providerId="LiveId" clId="{9330BF0B-C31A-472D-94F9-0657492A19C0}" dt="2023-09-25T13:11:19.497" v="412" actId="931"/>
          <ac:spMkLst>
            <pc:docMk/>
            <pc:sldMk cId="2667712900" sldId="265"/>
            <ac:spMk id="9" creationId="{C258D75D-78D7-4159-89FB-9A84C4FE8E7D}"/>
          </ac:spMkLst>
        </pc:spChg>
        <pc:picChg chg="add mod modCrop">
          <ac:chgData name="Priyanka Thakur" userId="28990111a0999875" providerId="LiveId" clId="{9330BF0B-C31A-472D-94F9-0657492A19C0}" dt="2023-09-25T13:11:47.491" v="419" actId="14100"/>
          <ac:picMkLst>
            <pc:docMk/>
            <pc:sldMk cId="2667712900" sldId="265"/>
            <ac:picMk id="4" creationId="{288F34A5-A5EE-4D68-BE13-1FCDCD05DF88}"/>
          </ac:picMkLst>
        </pc:picChg>
        <pc:picChg chg="add del mod">
          <ac:chgData name="Priyanka Thakur" userId="28990111a0999875" providerId="LiveId" clId="{9330BF0B-C31A-472D-94F9-0657492A19C0}" dt="2023-09-24T19:11:21.853" v="336" actId="931"/>
          <ac:picMkLst>
            <pc:docMk/>
            <pc:sldMk cId="2667712900" sldId="265"/>
            <ac:picMk id="5" creationId="{388970EA-7E5A-4803-BEE3-94C94DA56EEE}"/>
          </ac:picMkLst>
        </pc:picChg>
        <pc:picChg chg="add del mod modCrop">
          <ac:chgData name="Priyanka Thakur" userId="28990111a0999875" providerId="LiveId" clId="{9330BF0B-C31A-472D-94F9-0657492A19C0}" dt="2023-09-24T19:13:01.323" v="350" actId="478"/>
          <ac:picMkLst>
            <pc:docMk/>
            <pc:sldMk cId="2667712900" sldId="265"/>
            <ac:picMk id="7" creationId="{70808C31-3A40-4137-8ECC-21641114CFDE}"/>
          </ac:picMkLst>
        </pc:picChg>
      </pc:sldChg>
      <pc:sldChg chg="modSp new mod">
        <pc:chgData name="Priyanka Thakur" userId="28990111a0999875" providerId="LiveId" clId="{9330BF0B-C31A-472D-94F9-0657492A19C0}" dt="2023-09-24T18:45:38.526" v="330" actId="20577"/>
        <pc:sldMkLst>
          <pc:docMk/>
          <pc:sldMk cId="4242956944" sldId="266"/>
        </pc:sldMkLst>
        <pc:spChg chg="mod">
          <ac:chgData name="Priyanka Thakur" userId="28990111a0999875" providerId="LiveId" clId="{9330BF0B-C31A-472D-94F9-0657492A19C0}" dt="2023-09-24T11:49:54.130" v="267" actId="20577"/>
          <ac:spMkLst>
            <pc:docMk/>
            <pc:sldMk cId="4242956944" sldId="266"/>
            <ac:spMk id="2" creationId="{A1EA71F2-B790-4F42-9AE4-E21525B3CF50}"/>
          </ac:spMkLst>
        </pc:spChg>
        <pc:spChg chg="mod">
          <ac:chgData name="Priyanka Thakur" userId="28990111a0999875" providerId="LiveId" clId="{9330BF0B-C31A-472D-94F9-0657492A19C0}" dt="2023-09-24T18:45:38.526" v="330" actId="20577"/>
          <ac:spMkLst>
            <pc:docMk/>
            <pc:sldMk cId="4242956944" sldId="266"/>
            <ac:spMk id="3" creationId="{21D22E78-C718-4D05-849A-1FA967E2D663}"/>
          </ac:spMkLst>
        </pc:spChg>
      </pc:sldChg>
      <pc:sldChg chg="addSp delSp modSp new mod">
        <pc:chgData name="Priyanka Thakur" userId="28990111a0999875" providerId="LiveId" clId="{9330BF0B-C31A-472D-94F9-0657492A19C0}" dt="2023-09-24T19:10:11.730" v="334" actId="1076"/>
        <pc:sldMkLst>
          <pc:docMk/>
          <pc:sldMk cId="611237308" sldId="267"/>
        </pc:sldMkLst>
        <pc:spChg chg="mod">
          <ac:chgData name="Priyanka Thakur" userId="28990111a0999875" providerId="LiveId" clId="{9330BF0B-C31A-472D-94F9-0657492A19C0}" dt="2023-09-24T11:52:13.332" v="270" actId="27636"/>
          <ac:spMkLst>
            <pc:docMk/>
            <pc:sldMk cId="611237308" sldId="267"/>
            <ac:spMk id="2" creationId="{C624C980-405A-45E8-8C8C-A8BDFA14DD2E}"/>
          </ac:spMkLst>
        </pc:spChg>
        <pc:spChg chg="del">
          <ac:chgData name="Priyanka Thakur" userId="28990111a0999875" providerId="LiveId" clId="{9330BF0B-C31A-472D-94F9-0657492A19C0}" dt="2023-09-24T19:09:57.779" v="331" actId="931"/>
          <ac:spMkLst>
            <pc:docMk/>
            <pc:sldMk cId="611237308" sldId="267"/>
            <ac:spMk id="3" creationId="{A9BB379D-1E3D-48C5-A26F-82FB0EC7707F}"/>
          </ac:spMkLst>
        </pc:spChg>
        <pc:picChg chg="add mod">
          <ac:chgData name="Priyanka Thakur" userId="28990111a0999875" providerId="LiveId" clId="{9330BF0B-C31A-472D-94F9-0657492A19C0}" dt="2023-09-24T19:10:11.730" v="334" actId="1076"/>
          <ac:picMkLst>
            <pc:docMk/>
            <pc:sldMk cId="611237308" sldId="267"/>
            <ac:picMk id="5" creationId="{9FB43496-70CD-43A3-9194-BA389BA1DBAF}"/>
          </ac:picMkLst>
        </pc:picChg>
      </pc:sldChg>
      <pc:sldChg chg="addSp delSp modSp new mod">
        <pc:chgData name="Priyanka Thakur" userId="28990111a0999875" providerId="LiveId" clId="{9330BF0B-C31A-472D-94F9-0657492A19C0}" dt="2023-09-24T19:25:12.074" v="352" actId="1076"/>
        <pc:sldMkLst>
          <pc:docMk/>
          <pc:sldMk cId="1331390583" sldId="268"/>
        </pc:sldMkLst>
        <pc:spChg chg="mod">
          <ac:chgData name="Priyanka Thakur" userId="28990111a0999875" providerId="LiveId" clId="{9330BF0B-C31A-472D-94F9-0657492A19C0}" dt="2023-09-24T11:56:22.414" v="276" actId="27636"/>
          <ac:spMkLst>
            <pc:docMk/>
            <pc:sldMk cId="1331390583" sldId="268"/>
            <ac:spMk id="2" creationId="{7DE08D4F-F3E3-40DF-8721-9558B65E2E94}"/>
          </ac:spMkLst>
        </pc:spChg>
        <pc:spChg chg="del">
          <ac:chgData name="Priyanka Thakur" userId="28990111a0999875" providerId="LiveId" clId="{9330BF0B-C31A-472D-94F9-0657492A19C0}" dt="2023-09-24T19:25:07.643" v="351" actId="931"/>
          <ac:spMkLst>
            <pc:docMk/>
            <pc:sldMk cId="1331390583" sldId="268"/>
            <ac:spMk id="3" creationId="{EE8EEB6C-3D6F-49C4-B856-C177B2B588B7}"/>
          </ac:spMkLst>
        </pc:spChg>
        <pc:picChg chg="add mod">
          <ac:chgData name="Priyanka Thakur" userId="28990111a0999875" providerId="LiveId" clId="{9330BF0B-C31A-472D-94F9-0657492A19C0}" dt="2023-09-24T19:25:12.074" v="352" actId="1076"/>
          <ac:picMkLst>
            <pc:docMk/>
            <pc:sldMk cId="1331390583" sldId="268"/>
            <ac:picMk id="5" creationId="{8B54C406-D2F6-4583-974C-282FC4EED4BF}"/>
          </ac:picMkLst>
        </pc:picChg>
      </pc:sldChg>
      <pc:sldChg chg="addSp delSp modSp new mod">
        <pc:chgData name="Priyanka Thakur" userId="28990111a0999875" providerId="LiveId" clId="{9330BF0B-C31A-472D-94F9-0657492A19C0}" dt="2023-09-25T08:08:47.452" v="390" actId="14100"/>
        <pc:sldMkLst>
          <pc:docMk/>
          <pc:sldMk cId="2747214217" sldId="269"/>
        </pc:sldMkLst>
        <pc:spChg chg="mod">
          <ac:chgData name="Priyanka Thakur" userId="28990111a0999875" providerId="LiveId" clId="{9330BF0B-C31A-472D-94F9-0657492A19C0}" dt="2023-09-24T20:41:01.940" v="361" actId="20577"/>
          <ac:spMkLst>
            <pc:docMk/>
            <pc:sldMk cId="2747214217" sldId="269"/>
            <ac:spMk id="2" creationId="{E363065C-37B6-4FC9-A8F6-1EFF4C043DD1}"/>
          </ac:spMkLst>
        </pc:spChg>
        <pc:spChg chg="del">
          <ac:chgData name="Priyanka Thakur" userId="28990111a0999875" providerId="LiveId" clId="{9330BF0B-C31A-472D-94F9-0657492A19C0}" dt="2023-09-24T20:47:41.280" v="362" actId="931"/>
          <ac:spMkLst>
            <pc:docMk/>
            <pc:sldMk cId="2747214217" sldId="269"/>
            <ac:spMk id="3" creationId="{7762CAEA-D91F-4E4F-81EA-2B143CC7F515}"/>
          </ac:spMkLst>
        </pc:spChg>
        <pc:picChg chg="add mod modCrop">
          <ac:chgData name="Priyanka Thakur" userId="28990111a0999875" providerId="LiveId" clId="{9330BF0B-C31A-472D-94F9-0657492A19C0}" dt="2023-09-25T08:08:47.452" v="390" actId="14100"/>
          <ac:picMkLst>
            <pc:docMk/>
            <pc:sldMk cId="2747214217" sldId="269"/>
            <ac:picMk id="5" creationId="{80FA6BFD-F202-4A82-8823-20CBC78739A5}"/>
          </ac:picMkLst>
        </pc:picChg>
      </pc:sldChg>
      <pc:sldChg chg="addSp modSp new mod">
        <pc:chgData name="Priyanka Thakur" userId="28990111a0999875" providerId="LiveId" clId="{9330BF0B-C31A-472D-94F9-0657492A19C0}" dt="2023-09-25T09:28:03.773" v="400" actId="1076"/>
        <pc:sldMkLst>
          <pc:docMk/>
          <pc:sldMk cId="2153479390" sldId="270"/>
        </pc:sldMkLst>
        <pc:spChg chg="mod">
          <ac:chgData name="Priyanka Thakur" userId="28990111a0999875" providerId="LiveId" clId="{9330BF0B-C31A-472D-94F9-0657492A19C0}" dt="2023-09-25T08:09:10.382" v="394" actId="20577"/>
          <ac:spMkLst>
            <pc:docMk/>
            <pc:sldMk cId="2153479390" sldId="270"/>
            <ac:spMk id="2" creationId="{C1176E03-3D45-436E-A159-0BC83CCB5E9E}"/>
          </ac:spMkLst>
        </pc:spChg>
        <pc:spChg chg="mod">
          <ac:chgData name="Priyanka Thakur" userId="28990111a0999875" providerId="LiveId" clId="{9330BF0B-C31A-472D-94F9-0657492A19C0}" dt="2023-09-24T21:01:22.645" v="378" actId="20577"/>
          <ac:spMkLst>
            <pc:docMk/>
            <pc:sldMk cId="2153479390" sldId="270"/>
            <ac:spMk id="3" creationId="{43537E19-8C62-43FC-93FF-63C8A7AB0E05}"/>
          </ac:spMkLst>
        </pc:spChg>
        <pc:picChg chg="add mod">
          <ac:chgData name="Priyanka Thakur" userId="28990111a0999875" providerId="LiveId" clId="{9330BF0B-C31A-472D-94F9-0657492A19C0}" dt="2023-09-25T09:28:03.773" v="400" actId="1076"/>
          <ac:picMkLst>
            <pc:docMk/>
            <pc:sldMk cId="2153479390" sldId="270"/>
            <ac:picMk id="5" creationId="{D7B66C8E-038A-45BF-A501-A9B7EBE069B6}"/>
          </ac:picMkLst>
        </pc:picChg>
      </pc:sldChg>
      <pc:sldChg chg="addSp delSp modSp new mod">
        <pc:chgData name="Priyanka Thakur" userId="28990111a0999875" providerId="LiveId" clId="{9330BF0B-C31A-472D-94F9-0657492A19C0}" dt="2023-09-25T08:43:56.454" v="398" actId="1076"/>
        <pc:sldMkLst>
          <pc:docMk/>
          <pc:sldMk cId="1498354447" sldId="271"/>
        </pc:sldMkLst>
        <pc:spChg chg="mod">
          <ac:chgData name="Priyanka Thakur" userId="28990111a0999875" providerId="LiveId" clId="{9330BF0B-C31A-472D-94F9-0657492A19C0}" dt="2023-09-24T21:02:00.369" v="388" actId="20577"/>
          <ac:spMkLst>
            <pc:docMk/>
            <pc:sldMk cId="1498354447" sldId="271"/>
            <ac:spMk id="2" creationId="{EC287843-53C1-48F0-ACB2-5E48939EAA68}"/>
          </ac:spMkLst>
        </pc:spChg>
        <pc:spChg chg="del">
          <ac:chgData name="Priyanka Thakur" userId="28990111a0999875" providerId="LiveId" clId="{9330BF0B-C31A-472D-94F9-0657492A19C0}" dt="2023-09-25T08:43:51.669" v="395" actId="931"/>
          <ac:spMkLst>
            <pc:docMk/>
            <pc:sldMk cId="1498354447" sldId="271"/>
            <ac:spMk id="3" creationId="{E8405D6B-3C80-4D1A-A16F-1597453F2F55}"/>
          </ac:spMkLst>
        </pc:spChg>
        <pc:picChg chg="add mod">
          <ac:chgData name="Priyanka Thakur" userId="28990111a0999875" providerId="LiveId" clId="{9330BF0B-C31A-472D-94F9-0657492A19C0}" dt="2023-09-25T08:43:56.454" v="398" actId="1076"/>
          <ac:picMkLst>
            <pc:docMk/>
            <pc:sldMk cId="1498354447" sldId="271"/>
            <ac:picMk id="5" creationId="{990C960A-74FD-4470-8B0E-DDAE9F8D05FF}"/>
          </ac:picMkLst>
        </pc:picChg>
      </pc:sldChg>
      <pc:sldChg chg="modSp new mod">
        <pc:chgData name="Priyanka Thakur" userId="28990111a0999875" providerId="LiveId" clId="{9330BF0B-C31A-472D-94F9-0657492A19C0}" dt="2023-09-25T09:31:35.752" v="410" actId="20577"/>
        <pc:sldMkLst>
          <pc:docMk/>
          <pc:sldMk cId="3227545761" sldId="272"/>
        </pc:sldMkLst>
        <pc:spChg chg="mod">
          <ac:chgData name="Priyanka Thakur" userId="28990111a0999875" providerId="LiveId" clId="{9330BF0B-C31A-472D-94F9-0657492A19C0}" dt="2023-09-25T09:31:35.752" v="410" actId="20577"/>
          <ac:spMkLst>
            <pc:docMk/>
            <pc:sldMk cId="3227545761" sldId="272"/>
            <ac:spMk id="2" creationId="{566E27CE-B7DA-4C9B-9D2F-7D163FF5E7AA}"/>
          </ac:spMkLst>
        </pc:spChg>
      </pc:sldChg>
      <pc:sldChg chg="modSp new mod">
        <pc:chgData name="Priyanka Thakur" userId="28990111a0999875" providerId="LiveId" clId="{9330BF0B-C31A-472D-94F9-0657492A19C0}" dt="2023-09-25T16:01:45.210" v="423" actId="20577"/>
        <pc:sldMkLst>
          <pc:docMk/>
          <pc:sldMk cId="3067747282" sldId="273"/>
        </pc:sldMkLst>
        <pc:spChg chg="mod">
          <ac:chgData name="Priyanka Thakur" userId="28990111a0999875" providerId="LiveId" clId="{9330BF0B-C31A-472D-94F9-0657492A19C0}" dt="2023-09-25T16:01:45.210" v="423" actId="20577"/>
          <ac:spMkLst>
            <pc:docMk/>
            <pc:sldMk cId="3067747282" sldId="273"/>
            <ac:spMk id="2" creationId="{A94E064A-F9D3-4215-84E8-A8B30426712D}"/>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hp\Desktop\CAPSTONE\EDA.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hp\Desktop\CAPSTONE\EDA.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hp\Desktop\CAPSTONE\EDA.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hp\Desktop\CAPSTONE\EDA.xlsx" TargetMode="External"/><Relationship Id="rId2" Type="http://schemas.microsoft.com/office/2011/relationships/chartColorStyle" Target="colors12.xml"/><Relationship Id="rId1" Type="http://schemas.microsoft.com/office/2011/relationships/chartStyle" Target="style12.xml"/></Relationships>
</file>

<file path=ppt/charts/_rels/chart2.xml.rels><?xml version="1.0" encoding="UTF-8" standalone="yes"?>
<Relationships xmlns="http://schemas.openxmlformats.org/package/2006/relationships"><Relationship Id="rId3" Type="http://schemas.openxmlformats.org/officeDocument/2006/relationships/oleObject" Target="file:///C:\Users\hp\Desktop\CAPSTONE\ED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hp\Desktop\CAPSTONE\EDA.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hp\Desktop\CAPSTONE\EDA.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hp\Desktop\CAPSTONE\EDA.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hp\Desktop\CAPSTONE\EDA.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hp\Desktop\CAPSTONE\EDA.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hp\Desktop\CAPSTONE\EDA.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hp\Desktop\CAPSTONE\EDA.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pieChart>
        <c:varyColors val="1"/>
        <c:ser>
          <c:idx val="0"/>
          <c:order val="0"/>
          <c:tx>
            <c:strRef>
              <c:f>'.QUESTION 1'!$D$4</c:f>
              <c:strCache>
                <c:ptCount val="1"/>
                <c:pt idx="0">
                  <c:v>Repeat Customer</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extLst>
              <c:ext xmlns:c16="http://schemas.microsoft.com/office/drawing/2014/chart" uri="{C3380CC4-5D6E-409C-BE32-E72D297353CC}">
                <c16:uniqueId val="{00000001-5690-448E-AE43-83F61BF2B0EE}"/>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extLst>
              <c:ext xmlns:c16="http://schemas.microsoft.com/office/drawing/2014/chart" uri="{C3380CC4-5D6E-409C-BE32-E72D297353CC}">
                <c16:uniqueId val="{00000003-5690-448E-AE43-83F61BF2B0EE}"/>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'.QUESTION 1'!$E$3:$F$3</c:f>
              <c:strCache>
                <c:ptCount val="2"/>
                <c:pt idx="0">
                  <c:v>customer_count</c:v>
                </c:pt>
                <c:pt idx="1">
                  <c:v>avg_purchases</c:v>
                </c:pt>
              </c:strCache>
            </c:strRef>
          </c:cat>
          <c:val>
            <c:numRef>
              <c:f>'.QUESTION 1'!$E$4:$F$4</c:f>
              <c:numCache>
                <c:formatCode>General</c:formatCode>
                <c:ptCount val="2"/>
                <c:pt idx="0">
                  <c:v>599</c:v>
                </c:pt>
                <c:pt idx="1">
                  <c:v>26.792999999999999</c:v>
                </c:pt>
              </c:numCache>
            </c:numRef>
          </c:val>
          <c:extLst>
            <c:ext xmlns:c16="http://schemas.microsoft.com/office/drawing/2014/chart" uri="{C3380CC4-5D6E-409C-BE32-E72D297353CC}">
              <c16:uniqueId val="{00000004-5690-448E-AE43-83F61BF2B0EE}"/>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[EDA.xlsx]QUESTION 10!PivotTable9</c:name>
    <c:fmtId val="3"/>
  </c:pivotSource>
  <c:chart>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'QUESTION 10'!$H$5</c:f>
              <c:strCache>
                <c:ptCount val="1"/>
                <c:pt idx="0">
                  <c:v>Sum of rental_count</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invertIfNegative val="0"/>
          <c:cat>
            <c:strRef>
              <c:f>'QUESTION 10'!$G$6:$G$21</c:f>
              <c:strCache>
                <c:ptCount val="16"/>
                <c:pt idx="0">
                  <c:v>Animation</c:v>
                </c:pt>
                <c:pt idx="1">
                  <c:v>Action</c:v>
                </c:pt>
                <c:pt idx="2">
                  <c:v>Family</c:v>
                </c:pt>
                <c:pt idx="3">
                  <c:v>Documentary</c:v>
                </c:pt>
                <c:pt idx="4">
                  <c:v>Sci-Fi</c:v>
                </c:pt>
                <c:pt idx="5">
                  <c:v>Foreign</c:v>
                </c:pt>
                <c:pt idx="6">
                  <c:v>Games</c:v>
                </c:pt>
                <c:pt idx="7">
                  <c:v>Drama</c:v>
                </c:pt>
                <c:pt idx="8">
                  <c:v>Classics</c:v>
                </c:pt>
                <c:pt idx="9">
                  <c:v>New</c:v>
                </c:pt>
                <c:pt idx="10">
                  <c:v>Children</c:v>
                </c:pt>
                <c:pt idx="11">
                  <c:v>Sports</c:v>
                </c:pt>
                <c:pt idx="12">
                  <c:v>Comedy</c:v>
                </c:pt>
                <c:pt idx="13">
                  <c:v>Horror</c:v>
                </c:pt>
                <c:pt idx="14">
                  <c:v>Music</c:v>
                </c:pt>
                <c:pt idx="15">
                  <c:v>Travel</c:v>
                </c:pt>
              </c:strCache>
            </c:strRef>
          </c:cat>
          <c:val>
            <c:numRef>
              <c:f>'QUESTION 10'!$H$6:$H$21</c:f>
              <c:numCache>
                <c:formatCode>General</c:formatCode>
                <c:ptCount val="16"/>
                <c:pt idx="0">
                  <c:v>690</c:v>
                </c:pt>
                <c:pt idx="1">
                  <c:v>585</c:v>
                </c:pt>
                <c:pt idx="2">
                  <c:v>573</c:v>
                </c:pt>
                <c:pt idx="3">
                  <c:v>562</c:v>
                </c:pt>
                <c:pt idx="4">
                  <c:v>574</c:v>
                </c:pt>
                <c:pt idx="5">
                  <c:v>517</c:v>
                </c:pt>
                <c:pt idx="6">
                  <c:v>489</c:v>
                </c:pt>
                <c:pt idx="7">
                  <c:v>490</c:v>
                </c:pt>
                <c:pt idx="8">
                  <c:v>461</c:v>
                </c:pt>
                <c:pt idx="9">
                  <c:v>448</c:v>
                </c:pt>
                <c:pt idx="10">
                  <c:v>375</c:v>
                </c:pt>
                <c:pt idx="11">
                  <c:v>426</c:v>
                </c:pt>
                <c:pt idx="12">
                  <c:v>347</c:v>
                </c:pt>
                <c:pt idx="13">
                  <c:v>336</c:v>
                </c:pt>
                <c:pt idx="14">
                  <c:v>317</c:v>
                </c:pt>
                <c:pt idx="15">
                  <c:v>126</c:v>
                </c:pt>
              </c:numCache>
            </c:numRef>
          </c:val>
          <c:extLst>
            <c:ext xmlns:c16="http://schemas.microsoft.com/office/drawing/2014/chart" uri="{C3380CC4-5D6E-409C-BE32-E72D297353CC}">
              <c16:uniqueId val="{00000000-3DBB-4FE8-A15E-3ED389BF6F96}"/>
            </c:ext>
          </c:extLst>
        </c:ser>
        <c:ser>
          <c:idx val="1"/>
          <c:order val="1"/>
          <c:tx>
            <c:strRef>
              <c:f>'QUESTION 10'!$I$5</c:f>
              <c:strCache>
                <c:ptCount val="1"/>
                <c:pt idx="0">
                  <c:v>Count of customer_id</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invertIfNegative val="0"/>
          <c:cat>
            <c:strRef>
              <c:f>'QUESTION 10'!$G$6:$G$21</c:f>
              <c:strCache>
                <c:ptCount val="16"/>
                <c:pt idx="0">
                  <c:v>Animation</c:v>
                </c:pt>
                <c:pt idx="1">
                  <c:v>Action</c:v>
                </c:pt>
                <c:pt idx="2">
                  <c:v>Family</c:v>
                </c:pt>
                <c:pt idx="3">
                  <c:v>Documentary</c:v>
                </c:pt>
                <c:pt idx="4">
                  <c:v>Sci-Fi</c:v>
                </c:pt>
                <c:pt idx="5">
                  <c:v>Foreign</c:v>
                </c:pt>
                <c:pt idx="6">
                  <c:v>Games</c:v>
                </c:pt>
                <c:pt idx="7">
                  <c:v>Drama</c:v>
                </c:pt>
                <c:pt idx="8">
                  <c:v>Classics</c:v>
                </c:pt>
                <c:pt idx="9">
                  <c:v>New</c:v>
                </c:pt>
                <c:pt idx="10">
                  <c:v>Children</c:v>
                </c:pt>
                <c:pt idx="11">
                  <c:v>Sports</c:v>
                </c:pt>
                <c:pt idx="12">
                  <c:v>Comedy</c:v>
                </c:pt>
                <c:pt idx="13">
                  <c:v>Horror</c:v>
                </c:pt>
                <c:pt idx="14">
                  <c:v>Music</c:v>
                </c:pt>
                <c:pt idx="15">
                  <c:v>Travel</c:v>
                </c:pt>
              </c:strCache>
            </c:strRef>
          </c:cat>
          <c:val>
            <c:numRef>
              <c:f>'QUESTION 10'!$I$6:$I$21</c:f>
              <c:numCache>
                <c:formatCode>General</c:formatCode>
                <c:ptCount val="16"/>
                <c:pt idx="0">
                  <c:v>184</c:v>
                </c:pt>
                <c:pt idx="1">
                  <c:v>160</c:v>
                </c:pt>
                <c:pt idx="2">
                  <c:v>157</c:v>
                </c:pt>
                <c:pt idx="3">
                  <c:v>153</c:v>
                </c:pt>
                <c:pt idx="4">
                  <c:v>152</c:v>
                </c:pt>
                <c:pt idx="5">
                  <c:v>141</c:v>
                </c:pt>
                <c:pt idx="6">
                  <c:v>139</c:v>
                </c:pt>
                <c:pt idx="7">
                  <c:v>133</c:v>
                </c:pt>
                <c:pt idx="8">
                  <c:v>133</c:v>
                </c:pt>
                <c:pt idx="9">
                  <c:v>125</c:v>
                </c:pt>
                <c:pt idx="10">
                  <c:v>106</c:v>
                </c:pt>
                <c:pt idx="11">
                  <c:v>100</c:v>
                </c:pt>
                <c:pt idx="12">
                  <c:v>99</c:v>
                </c:pt>
                <c:pt idx="13">
                  <c:v>98</c:v>
                </c:pt>
                <c:pt idx="14">
                  <c:v>91</c:v>
                </c:pt>
                <c:pt idx="15">
                  <c:v>29</c:v>
                </c:pt>
              </c:numCache>
            </c:numRef>
          </c:val>
          <c:extLst>
            <c:ext xmlns:c16="http://schemas.microsoft.com/office/drawing/2014/chart" uri="{C3380CC4-5D6E-409C-BE32-E72D297353CC}">
              <c16:uniqueId val="{00000001-3DBB-4FE8-A15E-3ED389BF6F96}"/>
            </c:ext>
          </c:extLst>
        </c:ser>
        <c:dLbls>
          <c:showLegendKey val="0"/>
          <c:showVal val="0"/>
          <c:showCatName val="0"/>
          <c:showSerName val="0"/>
          <c:showPercent val="0"/>
          <c:showBubbleSize val="0"/>
        </c:dLbls>
        <c:gapWidth val="100"/>
        <c:overlap val="-24"/>
        <c:axId val="1498586368"/>
        <c:axId val="1498587616"/>
      </c:barChart>
      <c:catAx>
        <c:axId val="149858636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498587616"/>
        <c:crosses val="autoZero"/>
        <c:auto val="1"/>
        <c:lblAlgn val="ctr"/>
        <c:lblOffset val="100"/>
        <c:noMultiLvlLbl val="0"/>
      </c:catAx>
      <c:valAx>
        <c:axId val="1498587616"/>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49858636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[EDA.xlsx]QUESTION 12!PivotTable1</c:name>
    <c:fmtId val="3"/>
  </c:pivotSource>
  <c:chart>
    <c:autoTitleDeleted val="0"/>
    <c:pivotFmts>
      <c:pivotFmt>
        <c:idx val="0"/>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2">
                <a:lumMod val="60000"/>
                <a:lumOff val="40000"/>
              </a:schemeClr>
            </a:solidFill>
            <a:ln>
              <a:noFill/>
            </a:ln>
            <a:effectLst>
              <a:glow rad="63500">
                <a:schemeClr val="accent2">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2">
                <a:lumMod val="60000"/>
                <a:lumOff val="40000"/>
              </a:schemeClr>
            </a:solidFill>
            <a:ln>
              <a:noFill/>
            </a:ln>
            <a:effectLst>
              <a:glow rad="63500">
                <a:schemeClr val="accent2">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2">
                <a:lumMod val="60000"/>
                <a:lumOff val="40000"/>
              </a:schemeClr>
            </a:solidFill>
            <a:ln>
              <a:noFill/>
            </a:ln>
            <a:effectLst>
              <a:glow rad="63500">
                <a:schemeClr val="accent2">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'QUESTION 12'!$L$2</c:f>
              <c:strCache>
                <c:ptCount val="1"/>
                <c:pt idx="0">
                  <c:v>Sum of total_spent</c:v>
                </c:pt>
              </c:strCache>
            </c:strRef>
          </c:tx>
          <c:spPr>
            <a:ln w="22225" cap="rnd">
              <a:solidFill>
                <a:schemeClr val="accent1"/>
              </a:solidFill>
            </a:ln>
            <a:effectLst>
              <a:glow rad="139700">
                <a:schemeClr val="accent1">
                  <a:satMod val="175000"/>
                  <a:alpha val="14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cat>
            <c:strRef>
              <c:f>'QUESTION 12'!$K$3:$K$35</c:f>
              <c:strCache>
                <c:ptCount val="32"/>
                <c:pt idx="0">
                  <c:v>12</c:v>
                </c:pt>
                <c:pt idx="1">
                  <c:v>14</c:v>
                </c:pt>
                <c:pt idx="2">
                  <c:v>15</c:v>
                </c:pt>
                <c:pt idx="3">
                  <c:v>16</c:v>
                </c:pt>
                <c:pt idx="4">
                  <c:v>17</c:v>
                </c:pt>
                <c:pt idx="5">
                  <c:v>18</c:v>
                </c:pt>
                <c:pt idx="6">
                  <c:v>19</c:v>
                </c:pt>
                <c:pt idx="7">
                  <c:v>20</c:v>
                </c:pt>
                <c:pt idx="8">
                  <c:v>21</c:v>
                </c:pt>
                <c:pt idx="9">
                  <c:v>22</c:v>
                </c:pt>
                <c:pt idx="10">
                  <c:v>23</c:v>
                </c:pt>
                <c:pt idx="11">
                  <c:v>24</c:v>
                </c:pt>
                <c:pt idx="12">
                  <c:v>25</c:v>
                </c:pt>
                <c:pt idx="13">
                  <c:v>26</c:v>
                </c:pt>
                <c:pt idx="14">
                  <c:v>27</c:v>
                </c:pt>
                <c:pt idx="15">
                  <c:v>28</c:v>
                </c:pt>
                <c:pt idx="16">
                  <c:v>29</c:v>
                </c:pt>
                <c:pt idx="17">
                  <c:v>30</c:v>
                </c:pt>
                <c:pt idx="18">
                  <c:v>31</c:v>
                </c:pt>
                <c:pt idx="19">
                  <c:v>32</c:v>
                </c:pt>
                <c:pt idx="20">
                  <c:v>33</c:v>
                </c:pt>
                <c:pt idx="21">
                  <c:v>34</c:v>
                </c:pt>
                <c:pt idx="22">
                  <c:v>35</c:v>
                </c:pt>
                <c:pt idx="23">
                  <c:v>36</c:v>
                </c:pt>
                <c:pt idx="24">
                  <c:v>37</c:v>
                </c:pt>
                <c:pt idx="25">
                  <c:v>38</c:v>
                </c:pt>
                <c:pt idx="26">
                  <c:v>39</c:v>
                </c:pt>
                <c:pt idx="27">
                  <c:v>40</c:v>
                </c:pt>
                <c:pt idx="28">
                  <c:v>41</c:v>
                </c:pt>
                <c:pt idx="29">
                  <c:v>42</c:v>
                </c:pt>
                <c:pt idx="30">
                  <c:v>45</c:v>
                </c:pt>
                <c:pt idx="31">
                  <c:v>46</c:v>
                </c:pt>
              </c:strCache>
            </c:strRef>
          </c:cat>
          <c:val>
            <c:numRef>
              <c:f>'QUESTION 12'!$L$3:$L$35</c:f>
              <c:numCache>
                <c:formatCode>General</c:formatCode>
                <c:ptCount val="32"/>
                <c:pt idx="0">
                  <c:v>52.88</c:v>
                </c:pt>
                <c:pt idx="1">
                  <c:v>169.57999999999998</c:v>
                </c:pt>
                <c:pt idx="2">
                  <c:v>113.7</c:v>
                </c:pt>
                <c:pt idx="3">
                  <c:v>285.36</c:v>
                </c:pt>
                <c:pt idx="4">
                  <c:v>384.15999999999997</c:v>
                </c:pt>
                <c:pt idx="5">
                  <c:v>1081.4799999999996</c:v>
                </c:pt>
                <c:pt idx="6">
                  <c:v>899.73999999999978</c:v>
                </c:pt>
                <c:pt idx="7">
                  <c:v>1262.0299999999995</c:v>
                </c:pt>
                <c:pt idx="8">
                  <c:v>2418.19</c:v>
                </c:pt>
                <c:pt idx="9">
                  <c:v>3263.360000000001</c:v>
                </c:pt>
                <c:pt idx="10">
                  <c:v>4286.7600000000011</c:v>
                </c:pt>
                <c:pt idx="11">
                  <c:v>3539.5000000000014</c:v>
                </c:pt>
                <c:pt idx="12">
                  <c:v>5147.7200000000048</c:v>
                </c:pt>
                <c:pt idx="13">
                  <c:v>5688.4099999999962</c:v>
                </c:pt>
                <c:pt idx="14">
                  <c:v>4665.0199999999986</c:v>
                </c:pt>
                <c:pt idx="15">
                  <c:v>4755.6299999999947</c:v>
                </c:pt>
                <c:pt idx="16">
                  <c:v>4468.6599999999989</c:v>
                </c:pt>
                <c:pt idx="17">
                  <c:v>5442.03</c:v>
                </c:pt>
                <c:pt idx="18">
                  <c:v>2830.2599999999998</c:v>
                </c:pt>
                <c:pt idx="19">
                  <c:v>4655.8999999999978</c:v>
                </c:pt>
                <c:pt idx="20">
                  <c:v>2656.7699999999995</c:v>
                </c:pt>
                <c:pt idx="21">
                  <c:v>2921.9100000000003</c:v>
                </c:pt>
                <c:pt idx="22">
                  <c:v>1933.4900000000005</c:v>
                </c:pt>
                <c:pt idx="23">
                  <c:v>847.88999999999987</c:v>
                </c:pt>
                <c:pt idx="24">
                  <c:v>614.53</c:v>
                </c:pt>
                <c:pt idx="25">
                  <c:v>656.51</c:v>
                </c:pt>
                <c:pt idx="26">
                  <c:v>559.84</c:v>
                </c:pt>
                <c:pt idx="27">
                  <c:v>332.2</c:v>
                </c:pt>
                <c:pt idx="28">
                  <c:v>146.62</c:v>
                </c:pt>
                <c:pt idx="29">
                  <c:v>370.17</c:v>
                </c:pt>
                <c:pt idx="30">
                  <c:v>221.55</c:v>
                </c:pt>
                <c:pt idx="31">
                  <c:v>216.54</c:v>
                </c:pt>
              </c:numCache>
            </c:numRef>
          </c:val>
          <c:smooth val="0"/>
          <c:extLst>
            <c:ext xmlns:c16="http://schemas.microsoft.com/office/drawing/2014/chart" uri="{C3380CC4-5D6E-409C-BE32-E72D297353CC}">
              <c16:uniqueId val="{00000000-FFA9-4237-AB98-0B365D5868D5}"/>
            </c:ext>
          </c:extLst>
        </c:ser>
        <c:ser>
          <c:idx val="1"/>
          <c:order val="1"/>
          <c:tx>
            <c:strRef>
              <c:f>'QUESTION 12'!$M$2</c:f>
              <c:strCache>
                <c:ptCount val="1"/>
                <c:pt idx="0">
                  <c:v>Count of customer_id</c:v>
                </c:pt>
              </c:strCache>
            </c:strRef>
          </c:tx>
          <c:spPr>
            <a:ln w="22225" cap="rnd">
              <a:solidFill>
                <a:schemeClr val="accent2"/>
              </a:solidFill>
            </a:ln>
            <a:effectLst>
              <a:glow rad="139700">
                <a:schemeClr val="accent2">
                  <a:satMod val="175000"/>
                  <a:alpha val="14000"/>
                </a:schemeClr>
              </a:glow>
            </a:effectLst>
          </c:spPr>
          <c:marker>
            <c:symbol val="circle"/>
            <c:size val="4"/>
            <c:spPr>
              <a:solidFill>
                <a:schemeClr val="accent2">
                  <a:lumMod val="60000"/>
                  <a:lumOff val="40000"/>
                </a:schemeClr>
              </a:solidFill>
              <a:ln>
                <a:noFill/>
              </a:ln>
              <a:effectLst>
                <a:glow rad="63500">
                  <a:schemeClr val="accent2">
                    <a:satMod val="175000"/>
                    <a:alpha val="25000"/>
                  </a:schemeClr>
                </a:glow>
              </a:effectLst>
            </c:spPr>
          </c:marker>
          <c:cat>
            <c:strRef>
              <c:f>'QUESTION 12'!$K$3:$K$35</c:f>
              <c:strCache>
                <c:ptCount val="32"/>
                <c:pt idx="0">
                  <c:v>12</c:v>
                </c:pt>
                <c:pt idx="1">
                  <c:v>14</c:v>
                </c:pt>
                <c:pt idx="2">
                  <c:v>15</c:v>
                </c:pt>
                <c:pt idx="3">
                  <c:v>16</c:v>
                </c:pt>
                <c:pt idx="4">
                  <c:v>17</c:v>
                </c:pt>
                <c:pt idx="5">
                  <c:v>18</c:v>
                </c:pt>
                <c:pt idx="6">
                  <c:v>19</c:v>
                </c:pt>
                <c:pt idx="7">
                  <c:v>20</c:v>
                </c:pt>
                <c:pt idx="8">
                  <c:v>21</c:v>
                </c:pt>
                <c:pt idx="9">
                  <c:v>22</c:v>
                </c:pt>
                <c:pt idx="10">
                  <c:v>23</c:v>
                </c:pt>
                <c:pt idx="11">
                  <c:v>24</c:v>
                </c:pt>
                <c:pt idx="12">
                  <c:v>25</c:v>
                </c:pt>
                <c:pt idx="13">
                  <c:v>26</c:v>
                </c:pt>
                <c:pt idx="14">
                  <c:v>27</c:v>
                </c:pt>
                <c:pt idx="15">
                  <c:v>28</c:v>
                </c:pt>
                <c:pt idx="16">
                  <c:v>29</c:v>
                </c:pt>
                <c:pt idx="17">
                  <c:v>30</c:v>
                </c:pt>
                <c:pt idx="18">
                  <c:v>31</c:v>
                </c:pt>
                <c:pt idx="19">
                  <c:v>32</c:v>
                </c:pt>
                <c:pt idx="20">
                  <c:v>33</c:v>
                </c:pt>
                <c:pt idx="21">
                  <c:v>34</c:v>
                </c:pt>
                <c:pt idx="22">
                  <c:v>35</c:v>
                </c:pt>
                <c:pt idx="23">
                  <c:v>36</c:v>
                </c:pt>
                <c:pt idx="24">
                  <c:v>37</c:v>
                </c:pt>
                <c:pt idx="25">
                  <c:v>38</c:v>
                </c:pt>
                <c:pt idx="26">
                  <c:v>39</c:v>
                </c:pt>
                <c:pt idx="27">
                  <c:v>40</c:v>
                </c:pt>
                <c:pt idx="28">
                  <c:v>41</c:v>
                </c:pt>
                <c:pt idx="29">
                  <c:v>42</c:v>
                </c:pt>
                <c:pt idx="30">
                  <c:v>45</c:v>
                </c:pt>
                <c:pt idx="31">
                  <c:v>46</c:v>
                </c:pt>
              </c:strCache>
            </c:strRef>
          </c:cat>
          <c:val>
            <c:numRef>
              <c:f>'QUESTION 12'!$M$3:$M$35</c:f>
              <c:numCache>
                <c:formatCode>General</c:formatCode>
                <c:ptCount val="32"/>
                <c:pt idx="0">
                  <c:v>1</c:v>
                </c:pt>
                <c:pt idx="1">
                  <c:v>3</c:v>
                </c:pt>
                <c:pt idx="2">
                  <c:v>2</c:v>
                </c:pt>
                <c:pt idx="3">
                  <c:v>4</c:v>
                </c:pt>
                <c:pt idx="4">
                  <c:v>5</c:v>
                </c:pt>
                <c:pt idx="5">
                  <c:v>14</c:v>
                </c:pt>
                <c:pt idx="6">
                  <c:v>12</c:v>
                </c:pt>
                <c:pt idx="7">
                  <c:v>15</c:v>
                </c:pt>
                <c:pt idx="8">
                  <c:v>28</c:v>
                </c:pt>
                <c:pt idx="9">
                  <c:v>35</c:v>
                </c:pt>
                <c:pt idx="10">
                  <c:v>45</c:v>
                </c:pt>
                <c:pt idx="11">
                  <c:v>36</c:v>
                </c:pt>
                <c:pt idx="12">
                  <c:v>50</c:v>
                </c:pt>
                <c:pt idx="13">
                  <c:v>53</c:v>
                </c:pt>
                <c:pt idx="14">
                  <c:v>41</c:v>
                </c:pt>
                <c:pt idx="15">
                  <c:v>41</c:v>
                </c:pt>
                <c:pt idx="16">
                  <c:v>36</c:v>
                </c:pt>
                <c:pt idx="17">
                  <c:v>44</c:v>
                </c:pt>
                <c:pt idx="18">
                  <c:v>22</c:v>
                </c:pt>
                <c:pt idx="19">
                  <c:v>35</c:v>
                </c:pt>
                <c:pt idx="20">
                  <c:v>19</c:v>
                </c:pt>
                <c:pt idx="21">
                  <c:v>21</c:v>
                </c:pt>
                <c:pt idx="22">
                  <c:v>13</c:v>
                </c:pt>
                <c:pt idx="23">
                  <c:v>6</c:v>
                </c:pt>
                <c:pt idx="24">
                  <c:v>4</c:v>
                </c:pt>
                <c:pt idx="25">
                  <c:v>4</c:v>
                </c:pt>
                <c:pt idx="26">
                  <c:v>3</c:v>
                </c:pt>
                <c:pt idx="27">
                  <c:v>2</c:v>
                </c:pt>
                <c:pt idx="28">
                  <c:v>1</c:v>
                </c:pt>
                <c:pt idx="29">
                  <c:v>2</c:v>
                </c:pt>
                <c:pt idx="30">
                  <c:v>1</c:v>
                </c:pt>
                <c:pt idx="31">
                  <c:v>1</c:v>
                </c:pt>
              </c:numCache>
            </c:numRef>
          </c:val>
          <c:smooth val="0"/>
          <c:extLst>
            <c:ext xmlns:c16="http://schemas.microsoft.com/office/drawing/2014/chart" uri="{C3380CC4-5D6E-409C-BE32-E72D297353CC}">
              <c16:uniqueId val="{00000001-FFA9-4237-AB98-0B365D5868D5}"/>
            </c:ext>
          </c:extLst>
        </c:ser>
        <c:dLbls>
          <c:showLegendKey val="0"/>
          <c:showVal val="0"/>
          <c:showCatName val="0"/>
          <c:showSerName val="0"/>
          <c:showPercent val="0"/>
          <c:showBubbleSize val="0"/>
        </c:dLbls>
        <c:marker val="1"/>
        <c:smooth val="0"/>
        <c:axId val="1823296415"/>
        <c:axId val="1823295583"/>
      </c:lineChart>
      <c:catAx>
        <c:axId val="1823296415"/>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823295583"/>
        <c:crosses val="autoZero"/>
        <c:auto val="1"/>
        <c:lblAlgn val="ctr"/>
        <c:lblOffset val="100"/>
        <c:noMultiLvlLbl val="0"/>
      </c:catAx>
      <c:valAx>
        <c:axId val="1823295583"/>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823296415"/>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3514304461942257"/>
          <c:y val="4.6296296296296294E-3"/>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8.122331583552056E-2"/>
          <c:y val="0.12541666666666668"/>
          <c:w val="0.90286351706036749"/>
          <c:h val="0.70841097987751533"/>
        </c:manualLayout>
      </c:layout>
      <c:lineChart>
        <c:grouping val="standard"/>
        <c:varyColors val="0"/>
        <c:ser>
          <c:idx val="0"/>
          <c:order val="0"/>
          <c:tx>
            <c:strRef>
              <c:f>'QUESTION 15 '!$H$4</c:f>
              <c:strCache>
                <c:ptCount val="1"/>
                <c:pt idx="0">
                  <c:v>rental_count</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numRef>
              <c:f>'QUESTION 15 '!$D$5:$D$603</c:f>
              <c:numCache>
                <c:formatCode>General</c:formatCode>
                <c:ptCount val="599"/>
                <c:pt idx="0">
                  <c:v>148</c:v>
                </c:pt>
                <c:pt idx="1">
                  <c:v>526</c:v>
                </c:pt>
                <c:pt idx="2">
                  <c:v>144</c:v>
                </c:pt>
                <c:pt idx="3">
                  <c:v>236</c:v>
                </c:pt>
                <c:pt idx="4">
                  <c:v>75</c:v>
                </c:pt>
                <c:pt idx="5">
                  <c:v>197</c:v>
                </c:pt>
                <c:pt idx="6">
                  <c:v>469</c:v>
                </c:pt>
                <c:pt idx="7">
                  <c:v>137</c:v>
                </c:pt>
                <c:pt idx="8">
                  <c:v>178</c:v>
                </c:pt>
                <c:pt idx="9">
                  <c:v>468</c:v>
                </c:pt>
                <c:pt idx="10">
                  <c:v>5</c:v>
                </c:pt>
                <c:pt idx="11">
                  <c:v>295</c:v>
                </c:pt>
                <c:pt idx="12">
                  <c:v>410</c:v>
                </c:pt>
                <c:pt idx="13">
                  <c:v>459</c:v>
                </c:pt>
                <c:pt idx="14">
                  <c:v>176</c:v>
                </c:pt>
                <c:pt idx="15">
                  <c:v>198</c:v>
                </c:pt>
                <c:pt idx="16">
                  <c:v>257</c:v>
                </c:pt>
                <c:pt idx="17">
                  <c:v>366</c:v>
                </c:pt>
                <c:pt idx="18">
                  <c:v>29</c:v>
                </c:pt>
                <c:pt idx="19">
                  <c:v>267</c:v>
                </c:pt>
                <c:pt idx="20">
                  <c:v>348</c:v>
                </c:pt>
                <c:pt idx="21">
                  <c:v>354</c:v>
                </c:pt>
                <c:pt idx="22">
                  <c:v>380</c:v>
                </c:pt>
                <c:pt idx="23">
                  <c:v>439</c:v>
                </c:pt>
                <c:pt idx="24">
                  <c:v>21</c:v>
                </c:pt>
                <c:pt idx="25">
                  <c:v>50</c:v>
                </c:pt>
                <c:pt idx="26">
                  <c:v>91</c:v>
                </c:pt>
                <c:pt idx="27">
                  <c:v>196</c:v>
                </c:pt>
                <c:pt idx="28">
                  <c:v>204</c:v>
                </c:pt>
                <c:pt idx="29">
                  <c:v>273</c:v>
                </c:pt>
                <c:pt idx="30">
                  <c:v>274</c:v>
                </c:pt>
                <c:pt idx="31">
                  <c:v>368</c:v>
                </c:pt>
                <c:pt idx="32">
                  <c:v>371</c:v>
                </c:pt>
                <c:pt idx="33">
                  <c:v>373</c:v>
                </c:pt>
                <c:pt idx="34">
                  <c:v>381</c:v>
                </c:pt>
                <c:pt idx="35">
                  <c:v>403</c:v>
                </c:pt>
                <c:pt idx="36">
                  <c:v>506</c:v>
                </c:pt>
                <c:pt idx="37">
                  <c:v>26</c:v>
                </c:pt>
                <c:pt idx="38">
                  <c:v>30</c:v>
                </c:pt>
                <c:pt idx="39">
                  <c:v>38</c:v>
                </c:pt>
                <c:pt idx="40">
                  <c:v>46</c:v>
                </c:pt>
                <c:pt idx="41">
                  <c:v>66</c:v>
                </c:pt>
                <c:pt idx="42">
                  <c:v>119</c:v>
                </c:pt>
                <c:pt idx="43">
                  <c:v>129</c:v>
                </c:pt>
                <c:pt idx="44">
                  <c:v>138</c:v>
                </c:pt>
                <c:pt idx="45">
                  <c:v>147</c:v>
                </c:pt>
                <c:pt idx="46">
                  <c:v>168</c:v>
                </c:pt>
                <c:pt idx="47">
                  <c:v>181</c:v>
                </c:pt>
                <c:pt idx="48">
                  <c:v>207</c:v>
                </c:pt>
                <c:pt idx="49">
                  <c:v>211</c:v>
                </c:pt>
                <c:pt idx="50">
                  <c:v>239</c:v>
                </c:pt>
                <c:pt idx="51">
                  <c:v>241</c:v>
                </c:pt>
                <c:pt idx="52">
                  <c:v>360</c:v>
                </c:pt>
                <c:pt idx="53">
                  <c:v>372</c:v>
                </c:pt>
                <c:pt idx="54">
                  <c:v>473</c:v>
                </c:pt>
                <c:pt idx="55">
                  <c:v>502</c:v>
                </c:pt>
                <c:pt idx="56">
                  <c:v>566</c:v>
                </c:pt>
                <c:pt idx="57">
                  <c:v>576</c:v>
                </c:pt>
                <c:pt idx="58">
                  <c:v>7</c:v>
                </c:pt>
                <c:pt idx="59">
                  <c:v>51</c:v>
                </c:pt>
                <c:pt idx="60">
                  <c:v>64</c:v>
                </c:pt>
                <c:pt idx="61">
                  <c:v>84</c:v>
                </c:pt>
                <c:pt idx="62">
                  <c:v>86</c:v>
                </c:pt>
                <c:pt idx="63">
                  <c:v>102</c:v>
                </c:pt>
                <c:pt idx="64">
                  <c:v>114</c:v>
                </c:pt>
                <c:pt idx="65">
                  <c:v>172</c:v>
                </c:pt>
                <c:pt idx="66">
                  <c:v>230</c:v>
                </c:pt>
                <c:pt idx="67">
                  <c:v>237</c:v>
                </c:pt>
                <c:pt idx="68">
                  <c:v>297</c:v>
                </c:pt>
                <c:pt idx="69">
                  <c:v>314</c:v>
                </c:pt>
                <c:pt idx="70">
                  <c:v>390</c:v>
                </c:pt>
                <c:pt idx="71">
                  <c:v>438</c:v>
                </c:pt>
                <c:pt idx="72">
                  <c:v>451</c:v>
                </c:pt>
                <c:pt idx="73">
                  <c:v>454</c:v>
                </c:pt>
                <c:pt idx="74">
                  <c:v>462</c:v>
                </c:pt>
                <c:pt idx="75">
                  <c:v>522</c:v>
                </c:pt>
                <c:pt idx="76">
                  <c:v>533</c:v>
                </c:pt>
                <c:pt idx="77">
                  <c:v>1</c:v>
                </c:pt>
                <c:pt idx="78">
                  <c:v>15</c:v>
                </c:pt>
                <c:pt idx="79">
                  <c:v>28</c:v>
                </c:pt>
                <c:pt idx="80">
                  <c:v>35</c:v>
                </c:pt>
                <c:pt idx="81">
                  <c:v>89</c:v>
                </c:pt>
                <c:pt idx="82">
                  <c:v>120</c:v>
                </c:pt>
                <c:pt idx="83">
                  <c:v>122</c:v>
                </c:pt>
                <c:pt idx="84">
                  <c:v>125</c:v>
                </c:pt>
                <c:pt idx="85">
                  <c:v>128</c:v>
                </c:pt>
                <c:pt idx="86">
                  <c:v>141</c:v>
                </c:pt>
                <c:pt idx="87">
                  <c:v>158</c:v>
                </c:pt>
                <c:pt idx="88">
                  <c:v>167</c:v>
                </c:pt>
                <c:pt idx="89">
                  <c:v>209</c:v>
                </c:pt>
                <c:pt idx="90">
                  <c:v>242</c:v>
                </c:pt>
                <c:pt idx="91">
                  <c:v>244</c:v>
                </c:pt>
                <c:pt idx="92">
                  <c:v>245</c:v>
                </c:pt>
                <c:pt idx="93">
                  <c:v>254</c:v>
                </c:pt>
                <c:pt idx="94">
                  <c:v>259</c:v>
                </c:pt>
                <c:pt idx="95">
                  <c:v>277</c:v>
                </c:pt>
                <c:pt idx="96">
                  <c:v>306</c:v>
                </c:pt>
                <c:pt idx="97">
                  <c:v>329</c:v>
                </c:pt>
                <c:pt idx="98">
                  <c:v>342</c:v>
                </c:pt>
                <c:pt idx="99">
                  <c:v>346</c:v>
                </c:pt>
                <c:pt idx="100">
                  <c:v>362</c:v>
                </c:pt>
                <c:pt idx="101">
                  <c:v>405</c:v>
                </c:pt>
                <c:pt idx="102">
                  <c:v>406</c:v>
                </c:pt>
                <c:pt idx="103">
                  <c:v>442</c:v>
                </c:pt>
                <c:pt idx="104">
                  <c:v>452</c:v>
                </c:pt>
                <c:pt idx="105">
                  <c:v>470</c:v>
                </c:pt>
                <c:pt idx="106">
                  <c:v>503</c:v>
                </c:pt>
                <c:pt idx="107">
                  <c:v>520</c:v>
                </c:pt>
                <c:pt idx="108">
                  <c:v>532</c:v>
                </c:pt>
                <c:pt idx="109">
                  <c:v>535</c:v>
                </c:pt>
                <c:pt idx="110">
                  <c:v>550</c:v>
                </c:pt>
                <c:pt idx="111">
                  <c:v>569</c:v>
                </c:pt>
                <c:pt idx="112">
                  <c:v>27</c:v>
                </c:pt>
                <c:pt idx="113">
                  <c:v>78</c:v>
                </c:pt>
                <c:pt idx="114">
                  <c:v>103</c:v>
                </c:pt>
                <c:pt idx="115">
                  <c:v>157</c:v>
                </c:pt>
                <c:pt idx="116">
                  <c:v>186</c:v>
                </c:pt>
                <c:pt idx="117">
                  <c:v>210</c:v>
                </c:pt>
                <c:pt idx="118">
                  <c:v>214</c:v>
                </c:pt>
                <c:pt idx="119">
                  <c:v>251</c:v>
                </c:pt>
                <c:pt idx="120">
                  <c:v>260</c:v>
                </c:pt>
                <c:pt idx="121">
                  <c:v>279</c:v>
                </c:pt>
                <c:pt idx="122">
                  <c:v>293</c:v>
                </c:pt>
                <c:pt idx="123">
                  <c:v>300</c:v>
                </c:pt>
                <c:pt idx="124">
                  <c:v>309</c:v>
                </c:pt>
                <c:pt idx="125">
                  <c:v>323</c:v>
                </c:pt>
                <c:pt idx="126">
                  <c:v>340</c:v>
                </c:pt>
                <c:pt idx="127">
                  <c:v>361</c:v>
                </c:pt>
                <c:pt idx="128">
                  <c:v>393</c:v>
                </c:pt>
                <c:pt idx="129">
                  <c:v>416</c:v>
                </c:pt>
                <c:pt idx="130">
                  <c:v>446</c:v>
                </c:pt>
                <c:pt idx="131">
                  <c:v>479</c:v>
                </c:pt>
                <c:pt idx="132">
                  <c:v>494</c:v>
                </c:pt>
                <c:pt idx="133">
                  <c:v>513</c:v>
                </c:pt>
                <c:pt idx="134">
                  <c:v>20</c:v>
                </c:pt>
                <c:pt idx="135">
                  <c:v>23</c:v>
                </c:pt>
                <c:pt idx="136">
                  <c:v>42</c:v>
                </c:pt>
                <c:pt idx="137">
                  <c:v>53</c:v>
                </c:pt>
                <c:pt idx="138">
                  <c:v>56</c:v>
                </c:pt>
                <c:pt idx="139">
                  <c:v>71</c:v>
                </c:pt>
                <c:pt idx="140">
                  <c:v>72</c:v>
                </c:pt>
                <c:pt idx="141">
                  <c:v>80</c:v>
                </c:pt>
                <c:pt idx="142">
                  <c:v>87</c:v>
                </c:pt>
                <c:pt idx="143">
                  <c:v>107</c:v>
                </c:pt>
                <c:pt idx="144">
                  <c:v>108</c:v>
                </c:pt>
                <c:pt idx="145">
                  <c:v>112</c:v>
                </c:pt>
                <c:pt idx="146">
                  <c:v>115</c:v>
                </c:pt>
                <c:pt idx="147">
                  <c:v>131</c:v>
                </c:pt>
                <c:pt idx="148">
                  <c:v>135</c:v>
                </c:pt>
                <c:pt idx="149">
                  <c:v>154</c:v>
                </c:pt>
                <c:pt idx="150">
                  <c:v>161</c:v>
                </c:pt>
                <c:pt idx="151">
                  <c:v>256</c:v>
                </c:pt>
                <c:pt idx="152">
                  <c:v>269</c:v>
                </c:pt>
                <c:pt idx="153">
                  <c:v>275</c:v>
                </c:pt>
                <c:pt idx="154">
                  <c:v>289</c:v>
                </c:pt>
                <c:pt idx="155">
                  <c:v>296</c:v>
                </c:pt>
                <c:pt idx="156">
                  <c:v>299</c:v>
                </c:pt>
                <c:pt idx="157">
                  <c:v>307</c:v>
                </c:pt>
                <c:pt idx="158">
                  <c:v>319</c:v>
                </c:pt>
                <c:pt idx="159">
                  <c:v>334</c:v>
                </c:pt>
                <c:pt idx="160">
                  <c:v>336</c:v>
                </c:pt>
                <c:pt idx="161">
                  <c:v>339</c:v>
                </c:pt>
                <c:pt idx="162">
                  <c:v>347</c:v>
                </c:pt>
                <c:pt idx="163">
                  <c:v>356</c:v>
                </c:pt>
                <c:pt idx="164">
                  <c:v>388</c:v>
                </c:pt>
                <c:pt idx="165">
                  <c:v>391</c:v>
                </c:pt>
                <c:pt idx="166">
                  <c:v>404</c:v>
                </c:pt>
                <c:pt idx="167">
                  <c:v>408</c:v>
                </c:pt>
                <c:pt idx="168">
                  <c:v>418</c:v>
                </c:pt>
                <c:pt idx="169">
                  <c:v>424</c:v>
                </c:pt>
                <c:pt idx="170">
                  <c:v>436</c:v>
                </c:pt>
                <c:pt idx="171">
                  <c:v>444</c:v>
                </c:pt>
                <c:pt idx="172">
                  <c:v>472</c:v>
                </c:pt>
                <c:pt idx="173">
                  <c:v>484</c:v>
                </c:pt>
                <c:pt idx="174">
                  <c:v>499</c:v>
                </c:pt>
                <c:pt idx="175">
                  <c:v>560</c:v>
                </c:pt>
                <c:pt idx="176">
                  <c:v>584</c:v>
                </c:pt>
                <c:pt idx="177">
                  <c:v>595</c:v>
                </c:pt>
                <c:pt idx="178">
                  <c:v>25</c:v>
                </c:pt>
                <c:pt idx="179">
                  <c:v>32</c:v>
                </c:pt>
                <c:pt idx="180">
                  <c:v>39</c:v>
                </c:pt>
                <c:pt idx="181">
                  <c:v>52</c:v>
                </c:pt>
                <c:pt idx="182">
                  <c:v>54</c:v>
                </c:pt>
                <c:pt idx="183">
                  <c:v>113</c:v>
                </c:pt>
                <c:pt idx="184">
                  <c:v>146</c:v>
                </c:pt>
                <c:pt idx="185">
                  <c:v>163</c:v>
                </c:pt>
                <c:pt idx="186">
                  <c:v>173</c:v>
                </c:pt>
                <c:pt idx="187">
                  <c:v>179</c:v>
                </c:pt>
                <c:pt idx="188">
                  <c:v>253</c:v>
                </c:pt>
                <c:pt idx="189">
                  <c:v>263</c:v>
                </c:pt>
                <c:pt idx="190">
                  <c:v>265</c:v>
                </c:pt>
                <c:pt idx="191">
                  <c:v>268</c:v>
                </c:pt>
                <c:pt idx="192">
                  <c:v>287</c:v>
                </c:pt>
                <c:pt idx="193">
                  <c:v>302</c:v>
                </c:pt>
                <c:pt idx="194">
                  <c:v>316</c:v>
                </c:pt>
                <c:pt idx="195">
                  <c:v>337</c:v>
                </c:pt>
                <c:pt idx="196">
                  <c:v>349</c:v>
                </c:pt>
                <c:pt idx="197">
                  <c:v>363</c:v>
                </c:pt>
                <c:pt idx="198">
                  <c:v>386</c:v>
                </c:pt>
                <c:pt idx="199">
                  <c:v>397</c:v>
                </c:pt>
                <c:pt idx="200">
                  <c:v>447</c:v>
                </c:pt>
                <c:pt idx="201">
                  <c:v>448</c:v>
                </c:pt>
                <c:pt idx="202">
                  <c:v>467</c:v>
                </c:pt>
                <c:pt idx="203">
                  <c:v>481</c:v>
                </c:pt>
                <c:pt idx="204">
                  <c:v>482</c:v>
                </c:pt>
                <c:pt idx="205">
                  <c:v>485</c:v>
                </c:pt>
                <c:pt idx="206">
                  <c:v>529</c:v>
                </c:pt>
                <c:pt idx="207">
                  <c:v>538</c:v>
                </c:pt>
                <c:pt idx="208">
                  <c:v>563</c:v>
                </c:pt>
                <c:pt idx="209">
                  <c:v>565</c:v>
                </c:pt>
                <c:pt idx="210">
                  <c:v>573</c:v>
                </c:pt>
                <c:pt idx="211">
                  <c:v>575</c:v>
                </c:pt>
                <c:pt idx="212">
                  <c:v>588</c:v>
                </c:pt>
                <c:pt idx="213">
                  <c:v>592</c:v>
                </c:pt>
                <c:pt idx="214">
                  <c:v>6</c:v>
                </c:pt>
                <c:pt idx="215">
                  <c:v>12</c:v>
                </c:pt>
                <c:pt idx="216">
                  <c:v>14</c:v>
                </c:pt>
                <c:pt idx="217">
                  <c:v>16</c:v>
                </c:pt>
                <c:pt idx="218">
                  <c:v>49</c:v>
                </c:pt>
                <c:pt idx="219">
                  <c:v>57</c:v>
                </c:pt>
                <c:pt idx="220">
                  <c:v>77</c:v>
                </c:pt>
                <c:pt idx="221">
                  <c:v>90</c:v>
                </c:pt>
                <c:pt idx="222">
                  <c:v>92</c:v>
                </c:pt>
                <c:pt idx="223">
                  <c:v>126</c:v>
                </c:pt>
                <c:pt idx="224">
                  <c:v>132</c:v>
                </c:pt>
                <c:pt idx="225">
                  <c:v>145</c:v>
                </c:pt>
                <c:pt idx="226">
                  <c:v>166</c:v>
                </c:pt>
                <c:pt idx="227">
                  <c:v>187</c:v>
                </c:pt>
                <c:pt idx="228">
                  <c:v>213</c:v>
                </c:pt>
                <c:pt idx="229">
                  <c:v>221</c:v>
                </c:pt>
                <c:pt idx="230">
                  <c:v>262</c:v>
                </c:pt>
                <c:pt idx="231">
                  <c:v>266</c:v>
                </c:pt>
                <c:pt idx="232">
                  <c:v>276</c:v>
                </c:pt>
                <c:pt idx="233">
                  <c:v>283</c:v>
                </c:pt>
                <c:pt idx="234">
                  <c:v>284</c:v>
                </c:pt>
                <c:pt idx="235">
                  <c:v>290</c:v>
                </c:pt>
                <c:pt idx="236">
                  <c:v>317</c:v>
                </c:pt>
                <c:pt idx="237">
                  <c:v>322</c:v>
                </c:pt>
                <c:pt idx="238">
                  <c:v>332</c:v>
                </c:pt>
                <c:pt idx="239">
                  <c:v>338</c:v>
                </c:pt>
                <c:pt idx="240">
                  <c:v>374</c:v>
                </c:pt>
                <c:pt idx="241">
                  <c:v>376</c:v>
                </c:pt>
                <c:pt idx="242">
                  <c:v>400</c:v>
                </c:pt>
                <c:pt idx="243">
                  <c:v>441</c:v>
                </c:pt>
                <c:pt idx="244">
                  <c:v>457</c:v>
                </c:pt>
                <c:pt idx="245">
                  <c:v>461</c:v>
                </c:pt>
                <c:pt idx="246">
                  <c:v>497</c:v>
                </c:pt>
                <c:pt idx="247">
                  <c:v>500</c:v>
                </c:pt>
                <c:pt idx="248">
                  <c:v>504</c:v>
                </c:pt>
                <c:pt idx="249">
                  <c:v>515</c:v>
                </c:pt>
                <c:pt idx="250">
                  <c:v>558</c:v>
                </c:pt>
                <c:pt idx="251">
                  <c:v>559</c:v>
                </c:pt>
                <c:pt idx="252">
                  <c:v>574</c:v>
                </c:pt>
                <c:pt idx="253">
                  <c:v>589</c:v>
                </c:pt>
                <c:pt idx="254">
                  <c:v>596</c:v>
                </c:pt>
                <c:pt idx="255">
                  <c:v>2</c:v>
                </c:pt>
                <c:pt idx="256">
                  <c:v>13</c:v>
                </c:pt>
                <c:pt idx="257">
                  <c:v>36</c:v>
                </c:pt>
                <c:pt idx="258">
                  <c:v>40</c:v>
                </c:pt>
                <c:pt idx="259">
                  <c:v>45</c:v>
                </c:pt>
                <c:pt idx="260">
                  <c:v>58</c:v>
                </c:pt>
                <c:pt idx="261">
                  <c:v>59</c:v>
                </c:pt>
                <c:pt idx="262">
                  <c:v>74</c:v>
                </c:pt>
                <c:pt idx="263">
                  <c:v>96</c:v>
                </c:pt>
                <c:pt idx="264">
                  <c:v>116</c:v>
                </c:pt>
                <c:pt idx="265">
                  <c:v>133</c:v>
                </c:pt>
                <c:pt idx="266">
                  <c:v>139</c:v>
                </c:pt>
                <c:pt idx="267">
                  <c:v>151</c:v>
                </c:pt>
                <c:pt idx="268">
                  <c:v>160</c:v>
                </c:pt>
                <c:pt idx="269">
                  <c:v>190</c:v>
                </c:pt>
                <c:pt idx="270">
                  <c:v>200</c:v>
                </c:pt>
                <c:pt idx="271">
                  <c:v>206</c:v>
                </c:pt>
                <c:pt idx="272">
                  <c:v>220</c:v>
                </c:pt>
                <c:pt idx="273">
                  <c:v>228</c:v>
                </c:pt>
                <c:pt idx="274">
                  <c:v>280</c:v>
                </c:pt>
                <c:pt idx="275">
                  <c:v>282</c:v>
                </c:pt>
                <c:pt idx="276">
                  <c:v>286</c:v>
                </c:pt>
                <c:pt idx="277">
                  <c:v>292</c:v>
                </c:pt>
                <c:pt idx="278">
                  <c:v>331</c:v>
                </c:pt>
                <c:pt idx="279">
                  <c:v>333</c:v>
                </c:pt>
                <c:pt idx="280">
                  <c:v>383</c:v>
                </c:pt>
                <c:pt idx="281">
                  <c:v>396</c:v>
                </c:pt>
                <c:pt idx="282">
                  <c:v>407</c:v>
                </c:pt>
                <c:pt idx="283">
                  <c:v>421</c:v>
                </c:pt>
                <c:pt idx="284">
                  <c:v>426</c:v>
                </c:pt>
                <c:pt idx="285">
                  <c:v>434</c:v>
                </c:pt>
                <c:pt idx="286">
                  <c:v>471</c:v>
                </c:pt>
                <c:pt idx="287">
                  <c:v>491</c:v>
                </c:pt>
                <c:pt idx="288">
                  <c:v>498</c:v>
                </c:pt>
                <c:pt idx="289">
                  <c:v>561</c:v>
                </c:pt>
                <c:pt idx="290">
                  <c:v>577</c:v>
                </c:pt>
                <c:pt idx="291">
                  <c:v>579</c:v>
                </c:pt>
                <c:pt idx="292">
                  <c:v>580</c:v>
                </c:pt>
                <c:pt idx="293">
                  <c:v>581</c:v>
                </c:pt>
                <c:pt idx="294">
                  <c:v>591</c:v>
                </c:pt>
                <c:pt idx="295">
                  <c:v>594</c:v>
                </c:pt>
                <c:pt idx="296">
                  <c:v>3</c:v>
                </c:pt>
                <c:pt idx="297">
                  <c:v>31</c:v>
                </c:pt>
                <c:pt idx="298">
                  <c:v>44</c:v>
                </c:pt>
                <c:pt idx="299">
                  <c:v>82</c:v>
                </c:pt>
                <c:pt idx="300">
                  <c:v>105</c:v>
                </c:pt>
                <c:pt idx="301">
                  <c:v>109</c:v>
                </c:pt>
                <c:pt idx="302">
                  <c:v>111</c:v>
                </c:pt>
                <c:pt idx="303">
                  <c:v>121</c:v>
                </c:pt>
                <c:pt idx="304">
                  <c:v>142</c:v>
                </c:pt>
                <c:pt idx="305">
                  <c:v>149</c:v>
                </c:pt>
                <c:pt idx="306">
                  <c:v>170</c:v>
                </c:pt>
                <c:pt idx="307">
                  <c:v>171</c:v>
                </c:pt>
                <c:pt idx="308">
                  <c:v>182</c:v>
                </c:pt>
                <c:pt idx="309">
                  <c:v>202</c:v>
                </c:pt>
                <c:pt idx="310">
                  <c:v>208</c:v>
                </c:pt>
                <c:pt idx="311">
                  <c:v>215</c:v>
                </c:pt>
                <c:pt idx="312">
                  <c:v>219</c:v>
                </c:pt>
                <c:pt idx="313">
                  <c:v>225</c:v>
                </c:pt>
                <c:pt idx="314">
                  <c:v>231</c:v>
                </c:pt>
                <c:pt idx="315">
                  <c:v>234</c:v>
                </c:pt>
                <c:pt idx="316">
                  <c:v>240</c:v>
                </c:pt>
                <c:pt idx="317">
                  <c:v>261</c:v>
                </c:pt>
                <c:pt idx="318">
                  <c:v>278</c:v>
                </c:pt>
                <c:pt idx="319">
                  <c:v>285</c:v>
                </c:pt>
                <c:pt idx="320">
                  <c:v>294</c:v>
                </c:pt>
                <c:pt idx="321">
                  <c:v>298</c:v>
                </c:pt>
                <c:pt idx="322">
                  <c:v>303</c:v>
                </c:pt>
                <c:pt idx="323">
                  <c:v>304</c:v>
                </c:pt>
                <c:pt idx="324">
                  <c:v>312</c:v>
                </c:pt>
                <c:pt idx="325">
                  <c:v>327</c:v>
                </c:pt>
                <c:pt idx="326">
                  <c:v>357</c:v>
                </c:pt>
                <c:pt idx="327">
                  <c:v>377</c:v>
                </c:pt>
                <c:pt idx="328">
                  <c:v>385</c:v>
                </c:pt>
                <c:pt idx="329">
                  <c:v>387</c:v>
                </c:pt>
                <c:pt idx="330">
                  <c:v>389</c:v>
                </c:pt>
                <c:pt idx="331">
                  <c:v>411</c:v>
                </c:pt>
                <c:pt idx="332">
                  <c:v>422</c:v>
                </c:pt>
                <c:pt idx="333">
                  <c:v>423</c:v>
                </c:pt>
                <c:pt idx="334">
                  <c:v>425</c:v>
                </c:pt>
                <c:pt idx="335">
                  <c:v>445</c:v>
                </c:pt>
                <c:pt idx="336">
                  <c:v>450</c:v>
                </c:pt>
                <c:pt idx="337">
                  <c:v>474</c:v>
                </c:pt>
                <c:pt idx="338">
                  <c:v>486</c:v>
                </c:pt>
                <c:pt idx="339">
                  <c:v>487</c:v>
                </c:pt>
                <c:pt idx="340">
                  <c:v>495</c:v>
                </c:pt>
                <c:pt idx="341">
                  <c:v>510</c:v>
                </c:pt>
                <c:pt idx="342">
                  <c:v>512</c:v>
                </c:pt>
                <c:pt idx="343">
                  <c:v>516</c:v>
                </c:pt>
                <c:pt idx="344">
                  <c:v>518</c:v>
                </c:pt>
                <c:pt idx="345">
                  <c:v>551</c:v>
                </c:pt>
                <c:pt idx="346">
                  <c:v>570</c:v>
                </c:pt>
                <c:pt idx="347">
                  <c:v>587</c:v>
                </c:pt>
                <c:pt idx="348">
                  <c:v>593</c:v>
                </c:pt>
                <c:pt idx="349">
                  <c:v>10</c:v>
                </c:pt>
                <c:pt idx="350">
                  <c:v>24</c:v>
                </c:pt>
                <c:pt idx="351">
                  <c:v>41</c:v>
                </c:pt>
                <c:pt idx="352">
                  <c:v>60</c:v>
                </c:pt>
                <c:pt idx="353">
                  <c:v>63</c:v>
                </c:pt>
                <c:pt idx="354">
                  <c:v>69</c:v>
                </c:pt>
                <c:pt idx="355">
                  <c:v>83</c:v>
                </c:pt>
                <c:pt idx="356">
                  <c:v>98</c:v>
                </c:pt>
                <c:pt idx="357">
                  <c:v>150</c:v>
                </c:pt>
                <c:pt idx="358">
                  <c:v>155</c:v>
                </c:pt>
                <c:pt idx="359">
                  <c:v>156</c:v>
                </c:pt>
                <c:pt idx="360">
                  <c:v>188</c:v>
                </c:pt>
                <c:pt idx="361">
                  <c:v>193</c:v>
                </c:pt>
                <c:pt idx="362">
                  <c:v>199</c:v>
                </c:pt>
                <c:pt idx="363">
                  <c:v>201</c:v>
                </c:pt>
                <c:pt idx="364">
                  <c:v>229</c:v>
                </c:pt>
                <c:pt idx="365">
                  <c:v>232</c:v>
                </c:pt>
                <c:pt idx="366">
                  <c:v>235</c:v>
                </c:pt>
                <c:pt idx="367">
                  <c:v>264</c:v>
                </c:pt>
                <c:pt idx="368">
                  <c:v>270</c:v>
                </c:pt>
                <c:pt idx="369">
                  <c:v>305</c:v>
                </c:pt>
                <c:pt idx="370">
                  <c:v>308</c:v>
                </c:pt>
                <c:pt idx="371">
                  <c:v>324</c:v>
                </c:pt>
                <c:pt idx="372">
                  <c:v>326</c:v>
                </c:pt>
                <c:pt idx="373">
                  <c:v>330</c:v>
                </c:pt>
                <c:pt idx="374">
                  <c:v>343</c:v>
                </c:pt>
                <c:pt idx="375">
                  <c:v>359</c:v>
                </c:pt>
                <c:pt idx="376">
                  <c:v>369</c:v>
                </c:pt>
                <c:pt idx="377">
                  <c:v>384</c:v>
                </c:pt>
                <c:pt idx="378">
                  <c:v>414</c:v>
                </c:pt>
                <c:pt idx="379">
                  <c:v>417</c:v>
                </c:pt>
                <c:pt idx="380">
                  <c:v>419</c:v>
                </c:pt>
                <c:pt idx="381">
                  <c:v>433</c:v>
                </c:pt>
                <c:pt idx="382">
                  <c:v>435</c:v>
                </c:pt>
                <c:pt idx="383">
                  <c:v>456</c:v>
                </c:pt>
                <c:pt idx="384">
                  <c:v>460</c:v>
                </c:pt>
                <c:pt idx="385">
                  <c:v>463</c:v>
                </c:pt>
                <c:pt idx="386">
                  <c:v>507</c:v>
                </c:pt>
                <c:pt idx="387">
                  <c:v>508</c:v>
                </c:pt>
                <c:pt idx="388">
                  <c:v>517</c:v>
                </c:pt>
                <c:pt idx="389">
                  <c:v>528</c:v>
                </c:pt>
                <c:pt idx="390">
                  <c:v>531</c:v>
                </c:pt>
                <c:pt idx="391">
                  <c:v>536</c:v>
                </c:pt>
                <c:pt idx="392">
                  <c:v>537</c:v>
                </c:pt>
                <c:pt idx="393">
                  <c:v>546</c:v>
                </c:pt>
                <c:pt idx="394">
                  <c:v>562</c:v>
                </c:pt>
                <c:pt idx="395">
                  <c:v>572</c:v>
                </c:pt>
                <c:pt idx="396">
                  <c:v>582</c:v>
                </c:pt>
                <c:pt idx="397">
                  <c:v>590</c:v>
                </c:pt>
                <c:pt idx="398">
                  <c:v>597</c:v>
                </c:pt>
                <c:pt idx="399">
                  <c:v>8</c:v>
                </c:pt>
                <c:pt idx="400">
                  <c:v>11</c:v>
                </c:pt>
                <c:pt idx="401">
                  <c:v>19</c:v>
                </c:pt>
                <c:pt idx="402">
                  <c:v>34</c:v>
                </c:pt>
                <c:pt idx="403">
                  <c:v>43</c:v>
                </c:pt>
                <c:pt idx="404">
                  <c:v>73</c:v>
                </c:pt>
                <c:pt idx="405">
                  <c:v>99</c:v>
                </c:pt>
                <c:pt idx="406">
                  <c:v>100</c:v>
                </c:pt>
                <c:pt idx="407">
                  <c:v>101</c:v>
                </c:pt>
                <c:pt idx="408">
                  <c:v>104</c:v>
                </c:pt>
                <c:pt idx="409">
                  <c:v>123</c:v>
                </c:pt>
                <c:pt idx="410">
                  <c:v>127</c:v>
                </c:pt>
                <c:pt idx="411">
                  <c:v>130</c:v>
                </c:pt>
                <c:pt idx="412">
                  <c:v>153</c:v>
                </c:pt>
                <c:pt idx="413">
                  <c:v>175</c:v>
                </c:pt>
                <c:pt idx="414">
                  <c:v>227</c:v>
                </c:pt>
                <c:pt idx="415">
                  <c:v>243</c:v>
                </c:pt>
                <c:pt idx="416">
                  <c:v>258</c:v>
                </c:pt>
                <c:pt idx="417">
                  <c:v>288</c:v>
                </c:pt>
                <c:pt idx="418">
                  <c:v>351</c:v>
                </c:pt>
                <c:pt idx="419">
                  <c:v>375</c:v>
                </c:pt>
                <c:pt idx="420">
                  <c:v>382</c:v>
                </c:pt>
                <c:pt idx="421">
                  <c:v>427</c:v>
                </c:pt>
                <c:pt idx="422">
                  <c:v>455</c:v>
                </c:pt>
                <c:pt idx="423">
                  <c:v>475</c:v>
                </c:pt>
                <c:pt idx="424">
                  <c:v>490</c:v>
                </c:pt>
                <c:pt idx="425">
                  <c:v>511</c:v>
                </c:pt>
                <c:pt idx="426">
                  <c:v>527</c:v>
                </c:pt>
                <c:pt idx="427">
                  <c:v>534</c:v>
                </c:pt>
                <c:pt idx="428">
                  <c:v>540</c:v>
                </c:pt>
                <c:pt idx="429">
                  <c:v>541</c:v>
                </c:pt>
                <c:pt idx="430">
                  <c:v>553</c:v>
                </c:pt>
                <c:pt idx="431">
                  <c:v>557</c:v>
                </c:pt>
                <c:pt idx="432">
                  <c:v>564</c:v>
                </c:pt>
                <c:pt idx="433">
                  <c:v>571</c:v>
                </c:pt>
                <c:pt idx="434">
                  <c:v>585</c:v>
                </c:pt>
                <c:pt idx="435">
                  <c:v>9</c:v>
                </c:pt>
                <c:pt idx="436">
                  <c:v>37</c:v>
                </c:pt>
                <c:pt idx="437">
                  <c:v>62</c:v>
                </c:pt>
                <c:pt idx="438">
                  <c:v>76</c:v>
                </c:pt>
                <c:pt idx="439">
                  <c:v>85</c:v>
                </c:pt>
                <c:pt idx="440">
                  <c:v>93</c:v>
                </c:pt>
                <c:pt idx="441">
                  <c:v>106</c:v>
                </c:pt>
                <c:pt idx="442">
                  <c:v>134</c:v>
                </c:pt>
                <c:pt idx="443">
                  <c:v>177</c:v>
                </c:pt>
                <c:pt idx="444">
                  <c:v>180</c:v>
                </c:pt>
                <c:pt idx="445">
                  <c:v>183</c:v>
                </c:pt>
                <c:pt idx="446">
                  <c:v>184</c:v>
                </c:pt>
                <c:pt idx="447">
                  <c:v>185</c:v>
                </c:pt>
                <c:pt idx="448">
                  <c:v>192</c:v>
                </c:pt>
                <c:pt idx="449">
                  <c:v>216</c:v>
                </c:pt>
                <c:pt idx="450">
                  <c:v>217</c:v>
                </c:pt>
                <c:pt idx="451">
                  <c:v>233</c:v>
                </c:pt>
                <c:pt idx="452">
                  <c:v>246</c:v>
                </c:pt>
                <c:pt idx="453">
                  <c:v>249</c:v>
                </c:pt>
                <c:pt idx="454">
                  <c:v>291</c:v>
                </c:pt>
                <c:pt idx="455">
                  <c:v>311</c:v>
                </c:pt>
                <c:pt idx="456">
                  <c:v>313</c:v>
                </c:pt>
                <c:pt idx="457">
                  <c:v>328</c:v>
                </c:pt>
                <c:pt idx="458">
                  <c:v>335</c:v>
                </c:pt>
                <c:pt idx="459">
                  <c:v>341</c:v>
                </c:pt>
                <c:pt idx="460">
                  <c:v>345</c:v>
                </c:pt>
                <c:pt idx="461">
                  <c:v>350</c:v>
                </c:pt>
                <c:pt idx="462">
                  <c:v>352</c:v>
                </c:pt>
                <c:pt idx="463">
                  <c:v>364</c:v>
                </c:pt>
                <c:pt idx="464">
                  <c:v>365</c:v>
                </c:pt>
                <c:pt idx="465">
                  <c:v>379</c:v>
                </c:pt>
                <c:pt idx="466">
                  <c:v>392</c:v>
                </c:pt>
                <c:pt idx="467">
                  <c:v>409</c:v>
                </c:pt>
                <c:pt idx="468">
                  <c:v>415</c:v>
                </c:pt>
                <c:pt idx="469">
                  <c:v>431</c:v>
                </c:pt>
                <c:pt idx="470">
                  <c:v>432</c:v>
                </c:pt>
                <c:pt idx="471">
                  <c:v>437</c:v>
                </c:pt>
                <c:pt idx="472">
                  <c:v>453</c:v>
                </c:pt>
                <c:pt idx="473">
                  <c:v>466</c:v>
                </c:pt>
                <c:pt idx="474">
                  <c:v>493</c:v>
                </c:pt>
                <c:pt idx="475">
                  <c:v>519</c:v>
                </c:pt>
                <c:pt idx="476">
                  <c:v>521</c:v>
                </c:pt>
                <c:pt idx="477">
                  <c:v>530</c:v>
                </c:pt>
                <c:pt idx="478">
                  <c:v>547</c:v>
                </c:pt>
                <c:pt idx="479">
                  <c:v>583</c:v>
                </c:pt>
                <c:pt idx="480">
                  <c:v>4</c:v>
                </c:pt>
                <c:pt idx="481">
                  <c:v>18</c:v>
                </c:pt>
                <c:pt idx="482">
                  <c:v>22</c:v>
                </c:pt>
                <c:pt idx="483">
                  <c:v>47</c:v>
                </c:pt>
                <c:pt idx="484">
                  <c:v>55</c:v>
                </c:pt>
                <c:pt idx="485">
                  <c:v>65</c:v>
                </c:pt>
                <c:pt idx="486">
                  <c:v>67</c:v>
                </c:pt>
                <c:pt idx="487">
                  <c:v>68</c:v>
                </c:pt>
                <c:pt idx="488">
                  <c:v>79</c:v>
                </c:pt>
                <c:pt idx="489">
                  <c:v>81</c:v>
                </c:pt>
                <c:pt idx="490">
                  <c:v>143</c:v>
                </c:pt>
                <c:pt idx="491">
                  <c:v>169</c:v>
                </c:pt>
                <c:pt idx="492">
                  <c:v>189</c:v>
                </c:pt>
                <c:pt idx="493">
                  <c:v>224</c:v>
                </c:pt>
                <c:pt idx="494">
                  <c:v>247</c:v>
                </c:pt>
                <c:pt idx="495">
                  <c:v>252</c:v>
                </c:pt>
                <c:pt idx="496">
                  <c:v>321</c:v>
                </c:pt>
                <c:pt idx="497">
                  <c:v>325</c:v>
                </c:pt>
                <c:pt idx="498">
                  <c:v>367</c:v>
                </c:pt>
                <c:pt idx="499">
                  <c:v>394</c:v>
                </c:pt>
                <c:pt idx="500">
                  <c:v>430</c:v>
                </c:pt>
                <c:pt idx="501">
                  <c:v>440</c:v>
                </c:pt>
                <c:pt idx="502">
                  <c:v>443</c:v>
                </c:pt>
                <c:pt idx="503">
                  <c:v>476</c:v>
                </c:pt>
                <c:pt idx="504">
                  <c:v>477</c:v>
                </c:pt>
                <c:pt idx="505">
                  <c:v>480</c:v>
                </c:pt>
                <c:pt idx="506">
                  <c:v>488</c:v>
                </c:pt>
                <c:pt idx="507">
                  <c:v>514</c:v>
                </c:pt>
                <c:pt idx="508">
                  <c:v>523</c:v>
                </c:pt>
                <c:pt idx="509">
                  <c:v>539</c:v>
                </c:pt>
                <c:pt idx="510">
                  <c:v>543</c:v>
                </c:pt>
                <c:pt idx="511">
                  <c:v>544</c:v>
                </c:pt>
                <c:pt idx="512">
                  <c:v>554</c:v>
                </c:pt>
                <c:pt idx="513">
                  <c:v>578</c:v>
                </c:pt>
                <c:pt idx="514">
                  <c:v>598</c:v>
                </c:pt>
                <c:pt idx="515">
                  <c:v>17</c:v>
                </c:pt>
                <c:pt idx="516">
                  <c:v>33</c:v>
                </c:pt>
                <c:pt idx="517">
                  <c:v>88</c:v>
                </c:pt>
                <c:pt idx="518">
                  <c:v>94</c:v>
                </c:pt>
                <c:pt idx="519">
                  <c:v>118</c:v>
                </c:pt>
                <c:pt idx="520">
                  <c:v>152</c:v>
                </c:pt>
                <c:pt idx="521">
                  <c:v>159</c:v>
                </c:pt>
                <c:pt idx="522">
                  <c:v>165</c:v>
                </c:pt>
                <c:pt idx="523">
                  <c:v>174</c:v>
                </c:pt>
                <c:pt idx="524">
                  <c:v>222</c:v>
                </c:pt>
                <c:pt idx="525">
                  <c:v>226</c:v>
                </c:pt>
                <c:pt idx="526">
                  <c:v>238</c:v>
                </c:pt>
                <c:pt idx="527">
                  <c:v>301</c:v>
                </c:pt>
                <c:pt idx="528">
                  <c:v>358</c:v>
                </c:pt>
                <c:pt idx="529">
                  <c:v>399</c:v>
                </c:pt>
                <c:pt idx="530">
                  <c:v>401</c:v>
                </c:pt>
                <c:pt idx="531">
                  <c:v>412</c:v>
                </c:pt>
                <c:pt idx="532">
                  <c:v>413</c:v>
                </c:pt>
                <c:pt idx="533">
                  <c:v>420</c:v>
                </c:pt>
                <c:pt idx="534">
                  <c:v>429</c:v>
                </c:pt>
                <c:pt idx="535">
                  <c:v>489</c:v>
                </c:pt>
                <c:pt idx="536">
                  <c:v>496</c:v>
                </c:pt>
                <c:pt idx="537">
                  <c:v>501</c:v>
                </c:pt>
                <c:pt idx="538">
                  <c:v>505</c:v>
                </c:pt>
                <c:pt idx="539">
                  <c:v>545</c:v>
                </c:pt>
                <c:pt idx="540">
                  <c:v>552</c:v>
                </c:pt>
                <c:pt idx="541">
                  <c:v>556</c:v>
                </c:pt>
                <c:pt idx="542">
                  <c:v>568</c:v>
                </c:pt>
                <c:pt idx="543">
                  <c:v>162</c:v>
                </c:pt>
                <c:pt idx="544">
                  <c:v>191</c:v>
                </c:pt>
                <c:pt idx="545">
                  <c:v>203</c:v>
                </c:pt>
                <c:pt idx="546">
                  <c:v>212</c:v>
                </c:pt>
                <c:pt idx="547">
                  <c:v>250</c:v>
                </c:pt>
                <c:pt idx="548">
                  <c:v>272</c:v>
                </c:pt>
                <c:pt idx="549">
                  <c:v>310</c:v>
                </c:pt>
                <c:pt idx="550">
                  <c:v>320</c:v>
                </c:pt>
                <c:pt idx="551">
                  <c:v>355</c:v>
                </c:pt>
                <c:pt idx="552">
                  <c:v>402</c:v>
                </c:pt>
                <c:pt idx="553">
                  <c:v>428</c:v>
                </c:pt>
                <c:pt idx="554">
                  <c:v>449</c:v>
                </c:pt>
                <c:pt idx="555">
                  <c:v>509</c:v>
                </c:pt>
                <c:pt idx="556">
                  <c:v>549</c:v>
                </c:pt>
                <c:pt idx="557">
                  <c:v>567</c:v>
                </c:pt>
                <c:pt idx="558">
                  <c:v>117</c:v>
                </c:pt>
                <c:pt idx="559">
                  <c:v>195</c:v>
                </c:pt>
                <c:pt idx="560">
                  <c:v>370</c:v>
                </c:pt>
                <c:pt idx="561">
                  <c:v>378</c:v>
                </c:pt>
                <c:pt idx="562">
                  <c:v>395</c:v>
                </c:pt>
                <c:pt idx="563">
                  <c:v>458</c:v>
                </c:pt>
                <c:pt idx="564">
                  <c:v>478</c:v>
                </c:pt>
                <c:pt idx="565">
                  <c:v>524</c:v>
                </c:pt>
                <c:pt idx="566">
                  <c:v>525</c:v>
                </c:pt>
                <c:pt idx="567">
                  <c:v>548</c:v>
                </c:pt>
                <c:pt idx="568">
                  <c:v>586</c:v>
                </c:pt>
                <c:pt idx="569">
                  <c:v>599</c:v>
                </c:pt>
                <c:pt idx="570">
                  <c:v>70</c:v>
                </c:pt>
                <c:pt idx="571">
                  <c:v>95</c:v>
                </c:pt>
                <c:pt idx="572">
                  <c:v>97</c:v>
                </c:pt>
                <c:pt idx="573">
                  <c:v>124</c:v>
                </c:pt>
                <c:pt idx="574">
                  <c:v>140</c:v>
                </c:pt>
                <c:pt idx="575">
                  <c:v>194</c:v>
                </c:pt>
                <c:pt idx="576">
                  <c:v>205</c:v>
                </c:pt>
                <c:pt idx="577">
                  <c:v>218</c:v>
                </c:pt>
                <c:pt idx="578">
                  <c:v>255</c:v>
                </c:pt>
                <c:pt idx="579">
                  <c:v>271</c:v>
                </c:pt>
                <c:pt idx="580">
                  <c:v>344</c:v>
                </c:pt>
                <c:pt idx="581">
                  <c:v>353</c:v>
                </c:pt>
                <c:pt idx="582">
                  <c:v>483</c:v>
                </c:pt>
                <c:pt idx="583">
                  <c:v>542</c:v>
                </c:pt>
                <c:pt idx="584">
                  <c:v>48</c:v>
                </c:pt>
                <c:pt idx="585">
                  <c:v>223</c:v>
                </c:pt>
                <c:pt idx="586">
                  <c:v>315</c:v>
                </c:pt>
                <c:pt idx="587">
                  <c:v>465</c:v>
                </c:pt>
                <c:pt idx="588">
                  <c:v>555</c:v>
                </c:pt>
                <c:pt idx="589">
                  <c:v>164</c:v>
                </c:pt>
                <c:pt idx="590">
                  <c:v>398</c:v>
                </c:pt>
                <c:pt idx="591">
                  <c:v>464</c:v>
                </c:pt>
                <c:pt idx="592">
                  <c:v>492</c:v>
                </c:pt>
                <c:pt idx="593">
                  <c:v>136</c:v>
                </c:pt>
                <c:pt idx="594">
                  <c:v>248</c:v>
                </c:pt>
                <c:pt idx="595">
                  <c:v>61</c:v>
                </c:pt>
                <c:pt idx="596">
                  <c:v>110</c:v>
                </c:pt>
                <c:pt idx="597">
                  <c:v>281</c:v>
                </c:pt>
                <c:pt idx="598">
                  <c:v>318</c:v>
                </c:pt>
              </c:numCache>
            </c:numRef>
          </c:cat>
          <c:val>
            <c:numRef>
              <c:f>'QUESTION 15 '!$H$5:$H$603</c:f>
              <c:numCache>
                <c:formatCode>General</c:formatCode>
                <c:ptCount val="599"/>
                <c:pt idx="0">
                  <c:v>46</c:v>
                </c:pt>
                <c:pt idx="1">
                  <c:v>45</c:v>
                </c:pt>
                <c:pt idx="2">
                  <c:v>42</c:v>
                </c:pt>
                <c:pt idx="3">
                  <c:v>42</c:v>
                </c:pt>
                <c:pt idx="4">
                  <c:v>41</c:v>
                </c:pt>
                <c:pt idx="5">
                  <c:v>40</c:v>
                </c:pt>
                <c:pt idx="6">
                  <c:v>40</c:v>
                </c:pt>
                <c:pt idx="7">
                  <c:v>39</c:v>
                </c:pt>
                <c:pt idx="8">
                  <c:v>39</c:v>
                </c:pt>
                <c:pt idx="9">
                  <c:v>39</c:v>
                </c:pt>
                <c:pt idx="10">
                  <c:v>38</c:v>
                </c:pt>
                <c:pt idx="11">
                  <c:v>38</c:v>
                </c:pt>
                <c:pt idx="12">
                  <c:v>38</c:v>
                </c:pt>
                <c:pt idx="13">
                  <c:v>38</c:v>
                </c:pt>
                <c:pt idx="14">
                  <c:v>37</c:v>
                </c:pt>
                <c:pt idx="15">
                  <c:v>37</c:v>
                </c:pt>
                <c:pt idx="16">
                  <c:v>37</c:v>
                </c:pt>
                <c:pt idx="17">
                  <c:v>37</c:v>
                </c:pt>
                <c:pt idx="18">
                  <c:v>36</c:v>
                </c:pt>
                <c:pt idx="19">
                  <c:v>36</c:v>
                </c:pt>
                <c:pt idx="20">
                  <c:v>36</c:v>
                </c:pt>
                <c:pt idx="21">
                  <c:v>36</c:v>
                </c:pt>
                <c:pt idx="22">
                  <c:v>36</c:v>
                </c:pt>
                <c:pt idx="23">
                  <c:v>36</c:v>
                </c:pt>
                <c:pt idx="24">
                  <c:v>35</c:v>
                </c:pt>
                <c:pt idx="25">
                  <c:v>35</c:v>
                </c:pt>
                <c:pt idx="26">
                  <c:v>35</c:v>
                </c:pt>
                <c:pt idx="27">
                  <c:v>35</c:v>
                </c:pt>
                <c:pt idx="28">
                  <c:v>35</c:v>
                </c:pt>
                <c:pt idx="29">
                  <c:v>35</c:v>
                </c:pt>
                <c:pt idx="30">
                  <c:v>35</c:v>
                </c:pt>
                <c:pt idx="31">
                  <c:v>35</c:v>
                </c:pt>
                <c:pt idx="32">
                  <c:v>35</c:v>
                </c:pt>
                <c:pt idx="33">
                  <c:v>35</c:v>
                </c:pt>
                <c:pt idx="34">
                  <c:v>35</c:v>
                </c:pt>
                <c:pt idx="35">
                  <c:v>35</c:v>
                </c:pt>
                <c:pt idx="36">
                  <c:v>35</c:v>
                </c:pt>
                <c:pt idx="37">
                  <c:v>34</c:v>
                </c:pt>
                <c:pt idx="38">
                  <c:v>34</c:v>
                </c:pt>
                <c:pt idx="39">
                  <c:v>34</c:v>
                </c:pt>
                <c:pt idx="40">
                  <c:v>34</c:v>
                </c:pt>
                <c:pt idx="41">
                  <c:v>34</c:v>
                </c:pt>
                <c:pt idx="42">
                  <c:v>34</c:v>
                </c:pt>
                <c:pt idx="43">
                  <c:v>34</c:v>
                </c:pt>
                <c:pt idx="44">
                  <c:v>34</c:v>
                </c:pt>
                <c:pt idx="45">
                  <c:v>34</c:v>
                </c:pt>
                <c:pt idx="46">
                  <c:v>34</c:v>
                </c:pt>
                <c:pt idx="47">
                  <c:v>34</c:v>
                </c:pt>
                <c:pt idx="48">
                  <c:v>34</c:v>
                </c:pt>
                <c:pt idx="49">
                  <c:v>34</c:v>
                </c:pt>
                <c:pt idx="50">
                  <c:v>34</c:v>
                </c:pt>
                <c:pt idx="51">
                  <c:v>34</c:v>
                </c:pt>
                <c:pt idx="52">
                  <c:v>34</c:v>
                </c:pt>
                <c:pt idx="53">
                  <c:v>34</c:v>
                </c:pt>
                <c:pt idx="54">
                  <c:v>34</c:v>
                </c:pt>
                <c:pt idx="55">
                  <c:v>34</c:v>
                </c:pt>
                <c:pt idx="56">
                  <c:v>34</c:v>
                </c:pt>
                <c:pt idx="57">
                  <c:v>34</c:v>
                </c:pt>
                <c:pt idx="58">
                  <c:v>33</c:v>
                </c:pt>
                <c:pt idx="59">
                  <c:v>33</c:v>
                </c:pt>
                <c:pt idx="60">
                  <c:v>33</c:v>
                </c:pt>
                <c:pt idx="61">
                  <c:v>33</c:v>
                </c:pt>
                <c:pt idx="62">
                  <c:v>33</c:v>
                </c:pt>
                <c:pt idx="63">
                  <c:v>33</c:v>
                </c:pt>
                <c:pt idx="64">
                  <c:v>33</c:v>
                </c:pt>
                <c:pt idx="65">
                  <c:v>33</c:v>
                </c:pt>
                <c:pt idx="66">
                  <c:v>33</c:v>
                </c:pt>
                <c:pt idx="67">
                  <c:v>33</c:v>
                </c:pt>
                <c:pt idx="68">
                  <c:v>33</c:v>
                </c:pt>
                <c:pt idx="69">
                  <c:v>33</c:v>
                </c:pt>
                <c:pt idx="70">
                  <c:v>33</c:v>
                </c:pt>
                <c:pt idx="71">
                  <c:v>33</c:v>
                </c:pt>
                <c:pt idx="72">
                  <c:v>33</c:v>
                </c:pt>
                <c:pt idx="73">
                  <c:v>33</c:v>
                </c:pt>
                <c:pt idx="74">
                  <c:v>33</c:v>
                </c:pt>
                <c:pt idx="75">
                  <c:v>33</c:v>
                </c:pt>
                <c:pt idx="76">
                  <c:v>33</c:v>
                </c:pt>
                <c:pt idx="77">
                  <c:v>32</c:v>
                </c:pt>
                <c:pt idx="78">
                  <c:v>32</c:v>
                </c:pt>
                <c:pt idx="79">
                  <c:v>32</c:v>
                </c:pt>
                <c:pt idx="80">
                  <c:v>32</c:v>
                </c:pt>
                <c:pt idx="81">
                  <c:v>32</c:v>
                </c:pt>
                <c:pt idx="82">
                  <c:v>32</c:v>
                </c:pt>
                <c:pt idx="83">
                  <c:v>32</c:v>
                </c:pt>
                <c:pt idx="84">
                  <c:v>32</c:v>
                </c:pt>
                <c:pt idx="85">
                  <c:v>32</c:v>
                </c:pt>
                <c:pt idx="86">
                  <c:v>32</c:v>
                </c:pt>
                <c:pt idx="87">
                  <c:v>32</c:v>
                </c:pt>
                <c:pt idx="88">
                  <c:v>32</c:v>
                </c:pt>
                <c:pt idx="89">
                  <c:v>32</c:v>
                </c:pt>
                <c:pt idx="90">
                  <c:v>32</c:v>
                </c:pt>
                <c:pt idx="91">
                  <c:v>32</c:v>
                </c:pt>
                <c:pt idx="92">
                  <c:v>32</c:v>
                </c:pt>
                <c:pt idx="93">
                  <c:v>32</c:v>
                </c:pt>
                <c:pt idx="94">
                  <c:v>32</c:v>
                </c:pt>
                <c:pt idx="95">
                  <c:v>32</c:v>
                </c:pt>
                <c:pt idx="96">
                  <c:v>32</c:v>
                </c:pt>
                <c:pt idx="97">
                  <c:v>32</c:v>
                </c:pt>
                <c:pt idx="98">
                  <c:v>32</c:v>
                </c:pt>
                <c:pt idx="99">
                  <c:v>32</c:v>
                </c:pt>
                <c:pt idx="100">
                  <c:v>32</c:v>
                </c:pt>
                <c:pt idx="101">
                  <c:v>32</c:v>
                </c:pt>
                <c:pt idx="102">
                  <c:v>32</c:v>
                </c:pt>
                <c:pt idx="103">
                  <c:v>32</c:v>
                </c:pt>
                <c:pt idx="104">
                  <c:v>32</c:v>
                </c:pt>
                <c:pt idx="105">
                  <c:v>32</c:v>
                </c:pt>
                <c:pt idx="106">
                  <c:v>32</c:v>
                </c:pt>
                <c:pt idx="107">
                  <c:v>32</c:v>
                </c:pt>
                <c:pt idx="108">
                  <c:v>32</c:v>
                </c:pt>
                <c:pt idx="109">
                  <c:v>32</c:v>
                </c:pt>
                <c:pt idx="110">
                  <c:v>32</c:v>
                </c:pt>
                <c:pt idx="111">
                  <c:v>32</c:v>
                </c:pt>
                <c:pt idx="112">
                  <c:v>31</c:v>
                </c:pt>
                <c:pt idx="113">
                  <c:v>31</c:v>
                </c:pt>
                <c:pt idx="114">
                  <c:v>31</c:v>
                </c:pt>
                <c:pt idx="115">
                  <c:v>31</c:v>
                </c:pt>
                <c:pt idx="116">
                  <c:v>31</c:v>
                </c:pt>
                <c:pt idx="117">
                  <c:v>31</c:v>
                </c:pt>
                <c:pt idx="118">
                  <c:v>31</c:v>
                </c:pt>
                <c:pt idx="119">
                  <c:v>31</c:v>
                </c:pt>
                <c:pt idx="120">
                  <c:v>31</c:v>
                </c:pt>
                <c:pt idx="121">
                  <c:v>31</c:v>
                </c:pt>
                <c:pt idx="122">
                  <c:v>31</c:v>
                </c:pt>
                <c:pt idx="123">
                  <c:v>31</c:v>
                </c:pt>
                <c:pt idx="124">
                  <c:v>31</c:v>
                </c:pt>
                <c:pt idx="125">
                  <c:v>31</c:v>
                </c:pt>
                <c:pt idx="126">
                  <c:v>31</c:v>
                </c:pt>
                <c:pt idx="127">
                  <c:v>31</c:v>
                </c:pt>
                <c:pt idx="128">
                  <c:v>31</c:v>
                </c:pt>
                <c:pt idx="129">
                  <c:v>31</c:v>
                </c:pt>
                <c:pt idx="130">
                  <c:v>31</c:v>
                </c:pt>
                <c:pt idx="131">
                  <c:v>31</c:v>
                </c:pt>
                <c:pt idx="132">
                  <c:v>31</c:v>
                </c:pt>
                <c:pt idx="133">
                  <c:v>31</c:v>
                </c:pt>
                <c:pt idx="134">
                  <c:v>30</c:v>
                </c:pt>
                <c:pt idx="135">
                  <c:v>30</c:v>
                </c:pt>
                <c:pt idx="136">
                  <c:v>30</c:v>
                </c:pt>
                <c:pt idx="137">
                  <c:v>30</c:v>
                </c:pt>
                <c:pt idx="138">
                  <c:v>30</c:v>
                </c:pt>
                <c:pt idx="139">
                  <c:v>30</c:v>
                </c:pt>
                <c:pt idx="140">
                  <c:v>30</c:v>
                </c:pt>
                <c:pt idx="141">
                  <c:v>30</c:v>
                </c:pt>
                <c:pt idx="142">
                  <c:v>30</c:v>
                </c:pt>
                <c:pt idx="143">
                  <c:v>30</c:v>
                </c:pt>
                <c:pt idx="144">
                  <c:v>30</c:v>
                </c:pt>
                <c:pt idx="145">
                  <c:v>30</c:v>
                </c:pt>
                <c:pt idx="146">
                  <c:v>30</c:v>
                </c:pt>
                <c:pt idx="147">
                  <c:v>30</c:v>
                </c:pt>
                <c:pt idx="148">
                  <c:v>30</c:v>
                </c:pt>
                <c:pt idx="149">
                  <c:v>30</c:v>
                </c:pt>
                <c:pt idx="150">
                  <c:v>30</c:v>
                </c:pt>
                <c:pt idx="151">
                  <c:v>30</c:v>
                </c:pt>
                <c:pt idx="152">
                  <c:v>30</c:v>
                </c:pt>
                <c:pt idx="153">
                  <c:v>30</c:v>
                </c:pt>
                <c:pt idx="154">
                  <c:v>30</c:v>
                </c:pt>
                <c:pt idx="155">
                  <c:v>30</c:v>
                </c:pt>
                <c:pt idx="156">
                  <c:v>30</c:v>
                </c:pt>
                <c:pt idx="157">
                  <c:v>30</c:v>
                </c:pt>
                <c:pt idx="158">
                  <c:v>30</c:v>
                </c:pt>
                <c:pt idx="159">
                  <c:v>30</c:v>
                </c:pt>
                <c:pt idx="160">
                  <c:v>30</c:v>
                </c:pt>
                <c:pt idx="161">
                  <c:v>30</c:v>
                </c:pt>
                <c:pt idx="162">
                  <c:v>30</c:v>
                </c:pt>
                <c:pt idx="163">
                  <c:v>30</c:v>
                </c:pt>
                <c:pt idx="164">
                  <c:v>30</c:v>
                </c:pt>
                <c:pt idx="165">
                  <c:v>30</c:v>
                </c:pt>
                <c:pt idx="166">
                  <c:v>30</c:v>
                </c:pt>
                <c:pt idx="167">
                  <c:v>30</c:v>
                </c:pt>
                <c:pt idx="168">
                  <c:v>30</c:v>
                </c:pt>
                <c:pt idx="169">
                  <c:v>30</c:v>
                </c:pt>
                <c:pt idx="170">
                  <c:v>30</c:v>
                </c:pt>
                <c:pt idx="171">
                  <c:v>30</c:v>
                </c:pt>
                <c:pt idx="172">
                  <c:v>30</c:v>
                </c:pt>
                <c:pt idx="173">
                  <c:v>30</c:v>
                </c:pt>
                <c:pt idx="174">
                  <c:v>30</c:v>
                </c:pt>
                <c:pt idx="175">
                  <c:v>30</c:v>
                </c:pt>
                <c:pt idx="176">
                  <c:v>30</c:v>
                </c:pt>
                <c:pt idx="177">
                  <c:v>30</c:v>
                </c:pt>
                <c:pt idx="178">
                  <c:v>29</c:v>
                </c:pt>
                <c:pt idx="179">
                  <c:v>29</c:v>
                </c:pt>
                <c:pt idx="180">
                  <c:v>29</c:v>
                </c:pt>
                <c:pt idx="181">
                  <c:v>29</c:v>
                </c:pt>
                <c:pt idx="182">
                  <c:v>29</c:v>
                </c:pt>
                <c:pt idx="183">
                  <c:v>29</c:v>
                </c:pt>
                <c:pt idx="184">
                  <c:v>29</c:v>
                </c:pt>
                <c:pt idx="185">
                  <c:v>29</c:v>
                </c:pt>
                <c:pt idx="186">
                  <c:v>29</c:v>
                </c:pt>
                <c:pt idx="187">
                  <c:v>29</c:v>
                </c:pt>
                <c:pt idx="188">
                  <c:v>29</c:v>
                </c:pt>
                <c:pt idx="189">
                  <c:v>29</c:v>
                </c:pt>
                <c:pt idx="190">
                  <c:v>29</c:v>
                </c:pt>
                <c:pt idx="191">
                  <c:v>29</c:v>
                </c:pt>
                <c:pt idx="192">
                  <c:v>29</c:v>
                </c:pt>
                <c:pt idx="193">
                  <c:v>29</c:v>
                </c:pt>
                <c:pt idx="194">
                  <c:v>29</c:v>
                </c:pt>
                <c:pt idx="195">
                  <c:v>29</c:v>
                </c:pt>
                <c:pt idx="196">
                  <c:v>29</c:v>
                </c:pt>
                <c:pt idx="197">
                  <c:v>29</c:v>
                </c:pt>
                <c:pt idx="198">
                  <c:v>29</c:v>
                </c:pt>
                <c:pt idx="199">
                  <c:v>29</c:v>
                </c:pt>
                <c:pt idx="200">
                  <c:v>29</c:v>
                </c:pt>
                <c:pt idx="201">
                  <c:v>29</c:v>
                </c:pt>
                <c:pt idx="202">
                  <c:v>29</c:v>
                </c:pt>
                <c:pt idx="203">
                  <c:v>29</c:v>
                </c:pt>
                <c:pt idx="204">
                  <c:v>29</c:v>
                </c:pt>
                <c:pt idx="205">
                  <c:v>29</c:v>
                </c:pt>
                <c:pt idx="206">
                  <c:v>29</c:v>
                </c:pt>
                <c:pt idx="207">
                  <c:v>29</c:v>
                </c:pt>
                <c:pt idx="208">
                  <c:v>29</c:v>
                </c:pt>
                <c:pt idx="209">
                  <c:v>29</c:v>
                </c:pt>
                <c:pt idx="210">
                  <c:v>29</c:v>
                </c:pt>
                <c:pt idx="211">
                  <c:v>29</c:v>
                </c:pt>
                <c:pt idx="212">
                  <c:v>29</c:v>
                </c:pt>
                <c:pt idx="213">
                  <c:v>29</c:v>
                </c:pt>
                <c:pt idx="214">
                  <c:v>28</c:v>
                </c:pt>
                <c:pt idx="215">
                  <c:v>28</c:v>
                </c:pt>
                <c:pt idx="216">
                  <c:v>28</c:v>
                </c:pt>
                <c:pt idx="217">
                  <c:v>28</c:v>
                </c:pt>
                <c:pt idx="218">
                  <c:v>28</c:v>
                </c:pt>
                <c:pt idx="219">
                  <c:v>28</c:v>
                </c:pt>
                <c:pt idx="220">
                  <c:v>28</c:v>
                </c:pt>
                <c:pt idx="221">
                  <c:v>28</c:v>
                </c:pt>
                <c:pt idx="222">
                  <c:v>28</c:v>
                </c:pt>
                <c:pt idx="223">
                  <c:v>28</c:v>
                </c:pt>
                <c:pt idx="224">
                  <c:v>28</c:v>
                </c:pt>
                <c:pt idx="225">
                  <c:v>28</c:v>
                </c:pt>
                <c:pt idx="226">
                  <c:v>28</c:v>
                </c:pt>
                <c:pt idx="227">
                  <c:v>28</c:v>
                </c:pt>
                <c:pt idx="228">
                  <c:v>28</c:v>
                </c:pt>
                <c:pt idx="229">
                  <c:v>28</c:v>
                </c:pt>
                <c:pt idx="230">
                  <c:v>28</c:v>
                </c:pt>
                <c:pt idx="231">
                  <c:v>28</c:v>
                </c:pt>
                <c:pt idx="232">
                  <c:v>28</c:v>
                </c:pt>
                <c:pt idx="233">
                  <c:v>28</c:v>
                </c:pt>
                <c:pt idx="234">
                  <c:v>28</c:v>
                </c:pt>
                <c:pt idx="235">
                  <c:v>28</c:v>
                </c:pt>
                <c:pt idx="236">
                  <c:v>28</c:v>
                </c:pt>
                <c:pt idx="237">
                  <c:v>28</c:v>
                </c:pt>
                <c:pt idx="238">
                  <c:v>28</c:v>
                </c:pt>
                <c:pt idx="239">
                  <c:v>28</c:v>
                </c:pt>
                <c:pt idx="240">
                  <c:v>28</c:v>
                </c:pt>
                <c:pt idx="241">
                  <c:v>28</c:v>
                </c:pt>
                <c:pt idx="242">
                  <c:v>28</c:v>
                </c:pt>
                <c:pt idx="243">
                  <c:v>28</c:v>
                </c:pt>
                <c:pt idx="244">
                  <c:v>28</c:v>
                </c:pt>
                <c:pt idx="245">
                  <c:v>28</c:v>
                </c:pt>
                <c:pt idx="246">
                  <c:v>28</c:v>
                </c:pt>
                <c:pt idx="247">
                  <c:v>28</c:v>
                </c:pt>
                <c:pt idx="248">
                  <c:v>28</c:v>
                </c:pt>
                <c:pt idx="249">
                  <c:v>28</c:v>
                </c:pt>
                <c:pt idx="250">
                  <c:v>28</c:v>
                </c:pt>
                <c:pt idx="251">
                  <c:v>28</c:v>
                </c:pt>
                <c:pt idx="252">
                  <c:v>28</c:v>
                </c:pt>
                <c:pt idx="253">
                  <c:v>28</c:v>
                </c:pt>
                <c:pt idx="254">
                  <c:v>28</c:v>
                </c:pt>
                <c:pt idx="255">
                  <c:v>27</c:v>
                </c:pt>
                <c:pt idx="256">
                  <c:v>27</c:v>
                </c:pt>
                <c:pt idx="257">
                  <c:v>27</c:v>
                </c:pt>
                <c:pt idx="258">
                  <c:v>27</c:v>
                </c:pt>
                <c:pt idx="259">
                  <c:v>27</c:v>
                </c:pt>
                <c:pt idx="260">
                  <c:v>27</c:v>
                </c:pt>
                <c:pt idx="261">
                  <c:v>27</c:v>
                </c:pt>
                <c:pt idx="262">
                  <c:v>27</c:v>
                </c:pt>
                <c:pt idx="263">
                  <c:v>27</c:v>
                </c:pt>
                <c:pt idx="264">
                  <c:v>27</c:v>
                </c:pt>
                <c:pt idx="265">
                  <c:v>27</c:v>
                </c:pt>
                <c:pt idx="266">
                  <c:v>27</c:v>
                </c:pt>
                <c:pt idx="267">
                  <c:v>27</c:v>
                </c:pt>
                <c:pt idx="268">
                  <c:v>27</c:v>
                </c:pt>
                <c:pt idx="269">
                  <c:v>27</c:v>
                </c:pt>
                <c:pt idx="270">
                  <c:v>27</c:v>
                </c:pt>
                <c:pt idx="271">
                  <c:v>27</c:v>
                </c:pt>
                <c:pt idx="272">
                  <c:v>27</c:v>
                </c:pt>
                <c:pt idx="273">
                  <c:v>27</c:v>
                </c:pt>
                <c:pt idx="274">
                  <c:v>27</c:v>
                </c:pt>
                <c:pt idx="275">
                  <c:v>27</c:v>
                </c:pt>
                <c:pt idx="276">
                  <c:v>27</c:v>
                </c:pt>
                <c:pt idx="277">
                  <c:v>27</c:v>
                </c:pt>
                <c:pt idx="278">
                  <c:v>27</c:v>
                </c:pt>
                <c:pt idx="279">
                  <c:v>27</c:v>
                </c:pt>
                <c:pt idx="280">
                  <c:v>27</c:v>
                </c:pt>
                <c:pt idx="281">
                  <c:v>27</c:v>
                </c:pt>
                <c:pt idx="282">
                  <c:v>27</c:v>
                </c:pt>
                <c:pt idx="283">
                  <c:v>27</c:v>
                </c:pt>
                <c:pt idx="284">
                  <c:v>27</c:v>
                </c:pt>
                <c:pt idx="285">
                  <c:v>27</c:v>
                </c:pt>
                <c:pt idx="286">
                  <c:v>27</c:v>
                </c:pt>
                <c:pt idx="287">
                  <c:v>27</c:v>
                </c:pt>
                <c:pt idx="288">
                  <c:v>27</c:v>
                </c:pt>
                <c:pt idx="289">
                  <c:v>27</c:v>
                </c:pt>
                <c:pt idx="290">
                  <c:v>27</c:v>
                </c:pt>
                <c:pt idx="291">
                  <c:v>27</c:v>
                </c:pt>
                <c:pt idx="292">
                  <c:v>27</c:v>
                </c:pt>
                <c:pt idx="293">
                  <c:v>27</c:v>
                </c:pt>
                <c:pt idx="294">
                  <c:v>27</c:v>
                </c:pt>
                <c:pt idx="295">
                  <c:v>27</c:v>
                </c:pt>
                <c:pt idx="296">
                  <c:v>26</c:v>
                </c:pt>
                <c:pt idx="297">
                  <c:v>26</c:v>
                </c:pt>
                <c:pt idx="298">
                  <c:v>26</c:v>
                </c:pt>
                <c:pt idx="299">
                  <c:v>26</c:v>
                </c:pt>
                <c:pt idx="300">
                  <c:v>26</c:v>
                </c:pt>
                <c:pt idx="301">
                  <c:v>26</c:v>
                </c:pt>
                <c:pt idx="302">
                  <c:v>26</c:v>
                </c:pt>
                <c:pt idx="303">
                  <c:v>26</c:v>
                </c:pt>
                <c:pt idx="304">
                  <c:v>26</c:v>
                </c:pt>
                <c:pt idx="305">
                  <c:v>26</c:v>
                </c:pt>
                <c:pt idx="306">
                  <c:v>26</c:v>
                </c:pt>
                <c:pt idx="307">
                  <c:v>26</c:v>
                </c:pt>
                <c:pt idx="308">
                  <c:v>26</c:v>
                </c:pt>
                <c:pt idx="309">
                  <c:v>26</c:v>
                </c:pt>
                <c:pt idx="310">
                  <c:v>26</c:v>
                </c:pt>
                <c:pt idx="311">
                  <c:v>26</c:v>
                </c:pt>
                <c:pt idx="312">
                  <c:v>26</c:v>
                </c:pt>
                <c:pt idx="313">
                  <c:v>26</c:v>
                </c:pt>
                <c:pt idx="314">
                  <c:v>26</c:v>
                </c:pt>
                <c:pt idx="315">
                  <c:v>26</c:v>
                </c:pt>
                <c:pt idx="316">
                  <c:v>26</c:v>
                </c:pt>
                <c:pt idx="317">
                  <c:v>26</c:v>
                </c:pt>
                <c:pt idx="318">
                  <c:v>26</c:v>
                </c:pt>
                <c:pt idx="319">
                  <c:v>26</c:v>
                </c:pt>
                <c:pt idx="320">
                  <c:v>26</c:v>
                </c:pt>
                <c:pt idx="321">
                  <c:v>26</c:v>
                </c:pt>
                <c:pt idx="322">
                  <c:v>26</c:v>
                </c:pt>
                <c:pt idx="323">
                  <c:v>26</c:v>
                </c:pt>
                <c:pt idx="324">
                  <c:v>26</c:v>
                </c:pt>
                <c:pt idx="325">
                  <c:v>26</c:v>
                </c:pt>
                <c:pt idx="326">
                  <c:v>26</c:v>
                </c:pt>
                <c:pt idx="327">
                  <c:v>26</c:v>
                </c:pt>
                <c:pt idx="328">
                  <c:v>26</c:v>
                </c:pt>
                <c:pt idx="329">
                  <c:v>26</c:v>
                </c:pt>
                <c:pt idx="330">
                  <c:v>26</c:v>
                </c:pt>
                <c:pt idx="331">
                  <c:v>26</c:v>
                </c:pt>
                <c:pt idx="332">
                  <c:v>26</c:v>
                </c:pt>
                <c:pt idx="333">
                  <c:v>26</c:v>
                </c:pt>
                <c:pt idx="334">
                  <c:v>26</c:v>
                </c:pt>
                <c:pt idx="335">
                  <c:v>26</c:v>
                </c:pt>
                <c:pt idx="336">
                  <c:v>26</c:v>
                </c:pt>
                <c:pt idx="337">
                  <c:v>26</c:v>
                </c:pt>
                <c:pt idx="338">
                  <c:v>26</c:v>
                </c:pt>
                <c:pt idx="339">
                  <c:v>26</c:v>
                </c:pt>
                <c:pt idx="340">
                  <c:v>26</c:v>
                </c:pt>
                <c:pt idx="341">
                  <c:v>26</c:v>
                </c:pt>
                <c:pt idx="342">
                  <c:v>26</c:v>
                </c:pt>
                <c:pt idx="343">
                  <c:v>26</c:v>
                </c:pt>
                <c:pt idx="344">
                  <c:v>26</c:v>
                </c:pt>
                <c:pt idx="345">
                  <c:v>26</c:v>
                </c:pt>
                <c:pt idx="346">
                  <c:v>26</c:v>
                </c:pt>
                <c:pt idx="347">
                  <c:v>26</c:v>
                </c:pt>
                <c:pt idx="348">
                  <c:v>26</c:v>
                </c:pt>
                <c:pt idx="349">
                  <c:v>25</c:v>
                </c:pt>
                <c:pt idx="350">
                  <c:v>25</c:v>
                </c:pt>
                <c:pt idx="351">
                  <c:v>25</c:v>
                </c:pt>
                <c:pt idx="352">
                  <c:v>25</c:v>
                </c:pt>
                <c:pt idx="353">
                  <c:v>25</c:v>
                </c:pt>
                <c:pt idx="354">
                  <c:v>25</c:v>
                </c:pt>
                <c:pt idx="355">
                  <c:v>25</c:v>
                </c:pt>
                <c:pt idx="356">
                  <c:v>25</c:v>
                </c:pt>
                <c:pt idx="357">
                  <c:v>25</c:v>
                </c:pt>
                <c:pt idx="358">
                  <c:v>25</c:v>
                </c:pt>
                <c:pt idx="359">
                  <c:v>25</c:v>
                </c:pt>
                <c:pt idx="360">
                  <c:v>25</c:v>
                </c:pt>
                <c:pt idx="361">
                  <c:v>25</c:v>
                </c:pt>
                <c:pt idx="362">
                  <c:v>25</c:v>
                </c:pt>
                <c:pt idx="363">
                  <c:v>25</c:v>
                </c:pt>
                <c:pt idx="364">
                  <c:v>25</c:v>
                </c:pt>
                <c:pt idx="365">
                  <c:v>25</c:v>
                </c:pt>
                <c:pt idx="366">
                  <c:v>25</c:v>
                </c:pt>
                <c:pt idx="367">
                  <c:v>25</c:v>
                </c:pt>
                <c:pt idx="368">
                  <c:v>25</c:v>
                </c:pt>
                <c:pt idx="369">
                  <c:v>25</c:v>
                </c:pt>
                <c:pt idx="370">
                  <c:v>25</c:v>
                </c:pt>
                <c:pt idx="371">
                  <c:v>25</c:v>
                </c:pt>
                <c:pt idx="372">
                  <c:v>25</c:v>
                </c:pt>
                <c:pt idx="373">
                  <c:v>25</c:v>
                </c:pt>
                <c:pt idx="374">
                  <c:v>25</c:v>
                </c:pt>
                <c:pt idx="375">
                  <c:v>25</c:v>
                </c:pt>
                <c:pt idx="376">
                  <c:v>25</c:v>
                </c:pt>
                <c:pt idx="377">
                  <c:v>25</c:v>
                </c:pt>
                <c:pt idx="378">
                  <c:v>25</c:v>
                </c:pt>
                <c:pt idx="379">
                  <c:v>25</c:v>
                </c:pt>
                <c:pt idx="380">
                  <c:v>25</c:v>
                </c:pt>
                <c:pt idx="381">
                  <c:v>25</c:v>
                </c:pt>
                <c:pt idx="382">
                  <c:v>25</c:v>
                </c:pt>
                <c:pt idx="383">
                  <c:v>25</c:v>
                </c:pt>
                <c:pt idx="384">
                  <c:v>25</c:v>
                </c:pt>
                <c:pt idx="385">
                  <c:v>25</c:v>
                </c:pt>
                <c:pt idx="386">
                  <c:v>25</c:v>
                </c:pt>
                <c:pt idx="387">
                  <c:v>25</c:v>
                </c:pt>
                <c:pt idx="388">
                  <c:v>25</c:v>
                </c:pt>
                <c:pt idx="389">
                  <c:v>25</c:v>
                </c:pt>
                <c:pt idx="390">
                  <c:v>25</c:v>
                </c:pt>
                <c:pt idx="391">
                  <c:v>25</c:v>
                </c:pt>
                <c:pt idx="392">
                  <c:v>25</c:v>
                </c:pt>
                <c:pt idx="393">
                  <c:v>25</c:v>
                </c:pt>
                <c:pt idx="394">
                  <c:v>25</c:v>
                </c:pt>
                <c:pt idx="395">
                  <c:v>25</c:v>
                </c:pt>
                <c:pt idx="396">
                  <c:v>25</c:v>
                </c:pt>
                <c:pt idx="397">
                  <c:v>25</c:v>
                </c:pt>
                <c:pt idx="398">
                  <c:v>25</c:v>
                </c:pt>
                <c:pt idx="399">
                  <c:v>24</c:v>
                </c:pt>
                <c:pt idx="400">
                  <c:v>24</c:v>
                </c:pt>
                <c:pt idx="401">
                  <c:v>24</c:v>
                </c:pt>
                <c:pt idx="402">
                  <c:v>24</c:v>
                </c:pt>
                <c:pt idx="403">
                  <c:v>24</c:v>
                </c:pt>
                <c:pt idx="404">
                  <c:v>24</c:v>
                </c:pt>
                <c:pt idx="405">
                  <c:v>24</c:v>
                </c:pt>
                <c:pt idx="406">
                  <c:v>24</c:v>
                </c:pt>
                <c:pt idx="407">
                  <c:v>24</c:v>
                </c:pt>
                <c:pt idx="408">
                  <c:v>24</c:v>
                </c:pt>
                <c:pt idx="409">
                  <c:v>24</c:v>
                </c:pt>
                <c:pt idx="410">
                  <c:v>24</c:v>
                </c:pt>
                <c:pt idx="411">
                  <c:v>24</c:v>
                </c:pt>
                <c:pt idx="412">
                  <c:v>24</c:v>
                </c:pt>
                <c:pt idx="413">
                  <c:v>24</c:v>
                </c:pt>
                <c:pt idx="414">
                  <c:v>24</c:v>
                </c:pt>
                <c:pt idx="415">
                  <c:v>24</c:v>
                </c:pt>
                <c:pt idx="416">
                  <c:v>24</c:v>
                </c:pt>
                <c:pt idx="417">
                  <c:v>24</c:v>
                </c:pt>
                <c:pt idx="418">
                  <c:v>24</c:v>
                </c:pt>
                <c:pt idx="419">
                  <c:v>24</c:v>
                </c:pt>
                <c:pt idx="420">
                  <c:v>24</c:v>
                </c:pt>
                <c:pt idx="421">
                  <c:v>24</c:v>
                </c:pt>
                <c:pt idx="422">
                  <c:v>24</c:v>
                </c:pt>
                <c:pt idx="423">
                  <c:v>24</c:v>
                </c:pt>
                <c:pt idx="424">
                  <c:v>24</c:v>
                </c:pt>
                <c:pt idx="425">
                  <c:v>24</c:v>
                </c:pt>
                <c:pt idx="426">
                  <c:v>24</c:v>
                </c:pt>
                <c:pt idx="427">
                  <c:v>24</c:v>
                </c:pt>
                <c:pt idx="428">
                  <c:v>24</c:v>
                </c:pt>
                <c:pt idx="429">
                  <c:v>24</c:v>
                </c:pt>
                <c:pt idx="430">
                  <c:v>24</c:v>
                </c:pt>
                <c:pt idx="431">
                  <c:v>24</c:v>
                </c:pt>
                <c:pt idx="432">
                  <c:v>24</c:v>
                </c:pt>
                <c:pt idx="433">
                  <c:v>24</c:v>
                </c:pt>
                <c:pt idx="434">
                  <c:v>24</c:v>
                </c:pt>
                <c:pt idx="435">
                  <c:v>23</c:v>
                </c:pt>
                <c:pt idx="436">
                  <c:v>23</c:v>
                </c:pt>
                <c:pt idx="437">
                  <c:v>23</c:v>
                </c:pt>
                <c:pt idx="438">
                  <c:v>23</c:v>
                </c:pt>
                <c:pt idx="439">
                  <c:v>23</c:v>
                </c:pt>
                <c:pt idx="440">
                  <c:v>23</c:v>
                </c:pt>
                <c:pt idx="441">
                  <c:v>23</c:v>
                </c:pt>
                <c:pt idx="442">
                  <c:v>23</c:v>
                </c:pt>
                <c:pt idx="443">
                  <c:v>23</c:v>
                </c:pt>
                <c:pt idx="444">
                  <c:v>23</c:v>
                </c:pt>
                <c:pt idx="445">
                  <c:v>23</c:v>
                </c:pt>
                <c:pt idx="446">
                  <c:v>23</c:v>
                </c:pt>
                <c:pt idx="447">
                  <c:v>23</c:v>
                </c:pt>
                <c:pt idx="448">
                  <c:v>23</c:v>
                </c:pt>
                <c:pt idx="449">
                  <c:v>23</c:v>
                </c:pt>
                <c:pt idx="450">
                  <c:v>23</c:v>
                </c:pt>
                <c:pt idx="451">
                  <c:v>23</c:v>
                </c:pt>
                <c:pt idx="452">
                  <c:v>23</c:v>
                </c:pt>
                <c:pt idx="453">
                  <c:v>23</c:v>
                </c:pt>
                <c:pt idx="454">
                  <c:v>23</c:v>
                </c:pt>
                <c:pt idx="455">
                  <c:v>23</c:v>
                </c:pt>
                <c:pt idx="456">
                  <c:v>23</c:v>
                </c:pt>
                <c:pt idx="457">
                  <c:v>23</c:v>
                </c:pt>
                <c:pt idx="458">
                  <c:v>23</c:v>
                </c:pt>
                <c:pt idx="459">
                  <c:v>23</c:v>
                </c:pt>
                <c:pt idx="460">
                  <c:v>23</c:v>
                </c:pt>
                <c:pt idx="461">
                  <c:v>23</c:v>
                </c:pt>
                <c:pt idx="462">
                  <c:v>23</c:v>
                </c:pt>
                <c:pt idx="463">
                  <c:v>23</c:v>
                </c:pt>
                <c:pt idx="464">
                  <c:v>23</c:v>
                </c:pt>
                <c:pt idx="465">
                  <c:v>23</c:v>
                </c:pt>
                <c:pt idx="466">
                  <c:v>23</c:v>
                </c:pt>
                <c:pt idx="467">
                  <c:v>23</c:v>
                </c:pt>
                <c:pt idx="468">
                  <c:v>23</c:v>
                </c:pt>
                <c:pt idx="469">
                  <c:v>23</c:v>
                </c:pt>
                <c:pt idx="470">
                  <c:v>23</c:v>
                </c:pt>
                <c:pt idx="471">
                  <c:v>23</c:v>
                </c:pt>
                <c:pt idx="472">
                  <c:v>23</c:v>
                </c:pt>
                <c:pt idx="473">
                  <c:v>23</c:v>
                </c:pt>
                <c:pt idx="474">
                  <c:v>23</c:v>
                </c:pt>
                <c:pt idx="475">
                  <c:v>23</c:v>
                </c:pt>
                <c:pt idx="476">
                  <c:v>23</c:v>
                </c:pt>
                <c:pt idx="477">
                  <c:v>23</c:v>
                </c:pt>
                <c:pt idx="478">
                  <c:v>23</c:v>
                </c:pt>
                <c:pt idx="479">
                  <c:v>23</c:v>
                </c:pt>
                <c:pt idx="480">
                  <c:v>22</c:v>
                </c:pt>
                <c:pt idx="481">
                  <c:v>22</c:v>
                </c:pt>
                <c:pt idx="482">
                  <c:v>22</c:v>
                </c:pt>
                <c:pt idx="483">
                  <c:v>22</c:v>
                </c:pt>
                <c:pt idx="484">
                  <c:v>22</c:v>
                </c:pt>
                <c:pt idx="485">
                  <c:v>22</c:v>
                </c:pt>
                <c:pt idx="486">
                  <c:v>22</c:v>
                </c:pt>
                <c:pt idx="487">
                  <c:v>22</c:v>
                </c:pt>
                <c:pt idx="488">
                  <c:v>22</c:v>
                </c:pt>
                <c:pt idx="489">
                  <c:v>22</c:v>
                </c:pt>
                <c:pt idx="490">
                  <c:v>22</c:v>
                </c:pt>
                <c:pt idx="491">
                  <c:v>22</c:v>
                </c:pt>
                <c:pt idx="492">
                  <c:v>22</c:v>
                </c:pt>
                <c:pt idx="493">
                  <c:v>22</c:v>
                </c:pt>
                <c:pt idx="494">
                  <c:v>22</c:v>
                </c:pt>
                <c:pt idx="495">
                  <c:v>22</c:v>
                </c:pt>
                <c:pt idx="496">
                  <c:v>22</c:v>
                </c:pt>
                <c:pt idx="497">
                  <c:v>22</c:v>
                </c:pt>
                <c:pt idx="498">
                  <c:v>22</c:v>
                </c:pt>
                <c:pt idx="499">
                  <c:v>22</c:v>
                </c:pt>
                <c:pt idx="500">
                  <c:v>22</c:v>
                </c:pt>
                <c:pt idx="501">
                  <c:v>22</c:v>
                </c:pt>
                <c:pt idx="502">
                  <c:v>22</c:v>
                </c:pt>
                <c:pt idx="503">
                  <c:v>22</c:v>
                </c:pt>
                <c:pt idx="504">
                  <c:v>22</c:v>
                </c:pt>
                <c:pt idx="505">
                  <c:v>22</c:v>
                </c:pt>
                <c:pt idx="506">
                  <c:v>22</c:v>
                </c:pt>
                <c:pt idx="507">
                  <c:v>22</c:v>
                </c:pt>
                <c:pt idx="508">
                  <c:v>22</c:v>
                </c:pt>
                <c:pt idx="509">
                  <c:v>22</c:v>
                </c:pt>
                <c:pt idx="510">
                  <c:v>22</c:v>
                </c:pt>
                <c:pt idx="511">
                  <c:v>22</c:v>
                </c:pt>
                <c:pt idx="512">
                  <c:v>22</c:v>
                </c:pt>
                <c:pt idx="513">
                  <c:v>22</c:v>
                </c:pt>
                <c:pt idx="514">
                  <c:v>22</c:v>
                </c:pt>
                <c:pt idx="515">
                  <c:v>21</c:v>
                </c:pt>
                <c:pt idx="516">
                  <c:v>21</c:v>
                </c:pt>
                <c:pt idx="517">
                  <c:v>21</c:v>
                </c:pt>
                <c:pt idx="518">
                  <c:v>21</c:v>
                </c:pt>
                <c:pt idx="519">
                  <c:v>21</c:v>
                </c:pt>
                <c:pt idx="520">
                  <c:v>21</c:v>
                </c:pt>
                <c:pt idx="521">
                  <c:v>21</c:v>
                </c:pt>
                <c:pt idx="522">
                  <c:v>21</c:v>
                </c:pt>
                <c:pt idx="523">
                  <c:v>21</c:v>
                </c:pt>
                <c:pt idx="524">
                  <c:v>21</c:v>
                </c:pt>
                <c:pt idx="525">
                  <c:v>21</c:v>
                </c:pt>
                <c:pt idx="526">
                  <c:v>21</c:v>
                </c:pt>
                <c:pt idx="527">
                  <c:v>21</c:v>
                </c:pt>
                <c:pt idx="528">
                  <c:v>21</c:v>
                </c:pt>
                <c:pt idx="529">
                  <c:v>21</c:v>
                </c:pt>
                <c:pt idx="530">
                  <c:v>21</c:v>
                </c:pt>
                <c:pt idx="531">
                  <c:v>21</c:v>
                </c:pt>
                <c:pt idx="532">
                  <c:v>21</c:v>
                </c:pt>
                <c:pt idx="533">
                  <c:v>21</c:v>
                </c:pt>
                <c:pt idx="534">
                  <c:v>21</c:v>
                </c:pt>
                <c:pt idx="535">
                  <c:v>21</c:v>
                </c:pt>
                <c:pt idx="536">
                  <c:v>21</c:v>
                </c:pt>
                <c:pt idx="537">
                  <c:v>21</c:v>
                </c:pt>
                <c:pt idx="538">
                  <c:v>21</c:v>
                </c:pt>
                <c:pt idx="539">
                  <c:v>21</c:v>
                </c:pt>
                <c:pt idx="540">
                  <c:v>21</c:v>
                </c:pt>
                <c:pt idx="541">
                  <c:v>21</c:v>
                </c:pt>
                <c:pt idx="542">
                  <c:v>21</c:v>
                </c:pt>
                <c:pt idx="543">
                  <c:v>20</c:v>
                </c:pt>
                <c:pt idx="544">
                  <c:v>20</c:v>
                </c:pt>
                <c:pt idx="545">
                  <c:v>20</c:v>
                </c:pt>
                <c:pt idx="546">
                  <c:v>20</c:v>
                </c:pt>
                <c:pt idx="547">
                  <c:v>20</c:v>
                </c:pt>
                <c:pt idx="548">
                  <c:v>20</c:v>
                </c:pt>
                <c:pt idx="549">
                  <c:v>20</c:v>
                </c:pt>
                <c:pt idx="550">
                  <c:v>20</c:v>
                </c:pt>
                <c:pt idx="551">
                  <c:v>20</c:v>
                </c:pt>
                <c:pt idx="552">
                  <c:v>20</c:v>
                </c:pt>
                <c:pt idx="553">
                  <c:v>20</c:v>
                </c:pt>
                <c:pt idx="554">
                  <c:v>20</c:v>
                </c:pt>
                <c:pt idx="555">
                  <c:v>20</c:v>
                </c:pt>
                <c:pt idx="556">
                  <c:v>20</c:v>
                </c:pt>
                <c:pt idx="557">
                  <c:v>20</c:v>
                </c:pt>
                <c:pt idx="558">
                  <c:v>19</c:v>
                </c:pt>
                <c:pt idx="559">
                  <c:v>19</c:v>
                </c:pt>
                <c:pt idx="560">
                  <c:v>19</c:v>
                </c:pt>
                <c:pt idx="561">
                  <c:v>19</c:v>
                </c:pt>
                <c:pt idx="562">
                  <c:v>19</c:v>
                </c:pt>
                <c:pt idx="563">
                  <c:v>19</c:v>
                </c:pt>
                <c:pt idx="564">
                  <c:v>19</c:v>
                </c:pt>
                <c:pt idx="565">
                  <c:v>19</c:v>
                </c:pt>
                <c:pt idx="566">
                  <c:v>19</c:v>
                </c:pt>
                <c:pt idx="567">
                  <c:v>19</c:v>
                </c:pt>
                <c:pt idx="568">
                  <c:v>19</c:v>
                </c:pt>
                <c:pt idx="569">
                  <c:v>19</c:v>
                </c:pt>
                <c:pt idx="570">
                  <c:v>18</c:v>
                </c:pt>
                <c:pt idx="571">
                  <c:v>18</c:v>
                </c:pt>
                <c:pt idx="572">
                  <c:v>18</c:v>
                </c:pt>
                <c:pt idx="573">
                  <c:v>18</c:v>
                </c:pt>
                <c:pt idx="574">
                  <c:v>18</c:v>
                </c:pt>
                <c:pt idx="575">
                  <c:v>18</c:v>
                </c:pt>
                <c:pt idx="576">
                  <c:v>18</c:v>
                </c:pt>
                <c:pt idx="577">
                  <c:v>18</c:v>
                </c:pt>
                <c:pt idx="578">
                  <c:v>18</c:v>
                </c:pt>
                <c:pt idx="579">
                  <c:v>18</c:v>
                </c:pt>
                <c:pt idx="580">
                  <c:v>18</c:v>
                </c:pt>
                <c:pt idx="581">
                  <c:v>18</c:v>
                </c:pt>
                <c:pt idx="582">
                  <c:v>18</c:v>
                </c:pt>
                <c:pt idx="583">
                  <c:v>18</c:v>
                </c:pt>
                <c:pt idx="584">
                  <c:v>17</c:v>
                </c:pt>
                <c:pt idx="585">
                  <c:v>17</c:v>
                </c:pt>
                <c:pt idx="586">
                  <c:v>17</c:v>
                </c:pt>
                <c:pt idx="587">
                  <c:v>17</c:v>
                </c:pt>
                <c:pt idx="588">
                  <c:v>17</c:v>
                </c:pt>
                <c:pt idx="589">
                  <c:v>16</c:v>
                </c:pt>
                <c:pt idx="590">
                  <c:v>16</c:v>
                </c:pt>
                <c:pt idx="591">
                  <c:v>16</c:v>
                </c:pt>
                <c:pt idx="592">
                  <c:v>16</c:v>
                </c:pt>
                <c:pt idx="593">
                  <c:v>15</c:v>
                </c:pt>
                <c:pt idx="594">
                  <c:v>15</c:v>
                </c:pt>
                <c:pt idx="595">
                  <c:v>14</c:v>
                </c:pt>
                <c:pt idx="596">
                  <c:v>14</c:v>
                </c:pt>
                <c:pt idx="597">
                  <c:v>14</c:v>
                </c:pt>
                <c:pt idx="598">
                  <c:v>12</c:v>
                </c:pt>
              </c:numCache>
            </c:numRef>
          </c:val>
          <c:smooth val="0"/>
          <c:extLst>
            <c:ext xmlns:c16="http://schemas.microsoft.com/office/drawing/2014/chart" uri="{C3380CC4-5D6E-409C-BE32-E72D297353CC}">
              <c16:uniqueId val="{00000000-5F60-42FC-8B70-A3DDAB9361B5}"/>
            </c:ext>
          </c:extLst>
        </c:ser>
        <c:dLbls>
          <c:showLegendKey val="0"/>
          <c:showVal val="0"/>
          <c:showCatName val="0"/>
          <c:showSerName val="0"/>
          <c:showPercent val="0"/>
          <c:showBubbleSize val="0"/>
        </c:dLbls>
        <c:smooth val="0"/>
        <c:axId val="264336496"/>
        <c:axId val="264336912"/>
      </c:lineChart>
      <c:catAx>
        <c:axId val="264336496"/>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64336912"/>
        <c:crosses val="autoZero"/>
        <c:auto val="1"/>
        <c:lblAlgn val="ctr"/>
        <c:lblOffset val="100"/>
        <c:noMultiLvlLbl val="0"/>
      </c:catAx>
      <c:valAx>
        <c:axId val="264336912"/>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64336496"/>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'QUESTION 2 '!$F$3</c:f>
              <c:strCache>
                <c:ptCount val="1"/>
                <c:pt idx="0">
                  <c:v>rental_rate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invertIfNegative val="0"/>
          <c:cat>
            <c:strRef>
              <c:f>'QUESTION 2 '!$E$4:$E$13</c:f>
              <c:strCache>
                <c:ptCount val="10"/>
                <c:pt idx="0">
                  <c:v>BUCKET BROTHERHOOD</c:v>
                </c:pt>
                <c:pt idx="1">
                  <c:v>SCALAWAG DUCK</c:v>
                </c:pt>
                <c:pt idx="2">
                  <c:v>APACHE DIVINE</c:v>
                </c:pt>
                <c:pt idx="3">
                  <c:v>WIFE TURN</c:v>
                </c:pt>
                <c:pt idx="4">
                  <c:v>GOODFELLAS SALUTE</c:v>
                </c:pt>
                <c:pt idx="5">
                  <c:v>ZORRO ARK</c:v>
                </c:pt>
                <c:pt idx="6">
                  <c:v>WITCHES PANIC</c:v>
                </c:pt>
                <c:pt idx="7">
                  <c:v>HARRY IDAHO</c:v>
                </c:pt>
                <c:pt idx="8">
                  <c:v>MASSACRE USUAL</c:v>
                </c:pt>
                <c:pt idx="9">
                  <c:v>DOGMA FAMILY</c:v>
                </c:pt>
              </c:strCache>
            </c:strRef>
          </c:cat>
          <c:val>
            <c:numRef>
              <c:f>'QUESTION 2 '!$F$4:$F$13</c:f>
              <c:numCache>
                <c:formatCode>General</c:formatCode>
                <c:ptCount val="10"/>
                <c:pt idx="0">
                  <c:v>4.99</c:v>
                </c:pt>
                <c:pt idx="1">
                  <c:v>4.99</c:v>
                </c:pt>
                <c:pt idx="2">
                  <c:v>4.99</c:v>
                </c:pt>
                <c:pt idx="3">
                  <c:v>4.99</c:v>
                </c:pt>
                <c:pt idx="4">
                  <c:v>4.99</c:v>
                </c:pt>
                <c:pt idx="5">
                  <c:v>4.99</c:v>
                </c:pt>
                <c:pt idx="6">
                  <c:v>4.99</c:v>
                </c:pt>
                <c:pt idx="7">
                  <c:v>4.99</c:v>
                </c:pt>
                <c:pt idx="8">
                  <c:v>4.99</c:v>
                </c:pt>
                <c:pt idx="9">
                  <c:v>4.99</c:v>
                </c:pt>
              </c:numCache>
            </c:numRef>
          </c:val>
          <c:extLst>
            <c:ext xmlns:c16="http://schemas.microsoft.com/office/drawing/2014/chart" uri="{C3380CC4-5D6E-409C-BE32-E72D297353CC}">
              <c16:uniqueId val="{00000000-A4BB-4172-9421-43074675942A}"/>
            </c:ext>
          </c:extLst>
        </c:ser>
        <c:ser>
          <c:idx val="1"/>
          <c:order val="1"/>
          <c:tx>
            <c:strRef>
              <c:f>'QUESTION 2 '!$G$3</c:f>
              <c:strCache>
                <c:ptCount val="1"/>
                <c:pt idx="0">
                  <c:v>rental_count</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invertIfNegative val="0"/>
          <c:cat>
            <c:strRef>
              <c:f>'QUESTION 2 '!$E$4:$E$13</c:f>
              <c:strCache>
                <c:ptCount val="10"/>
                <c:pt idx="0">
                  <c:v>BUCKET BROTHERHOOD</c:v>
                </c:pt>
                <c:pt idx="1">
                  <c:v>SCALAWAG DUCK</c:v>
                </c:pt>
                <c:pt idx="2">
                  <c:v>APACHE DIVINE</c:v>
                </c:pt>
                <c:pt idx="3">
                  <c:v>WIFE TURN</c:v>
                </c:pt>
                <c:pt idx="4">
                  <c:v>GOODFELLAS SALUTE</c:v>
                </c:pt>
                <c:pt idx="5">
                  <c:v>ZORRO ARK</c:v>
                </c:pt>
                <c:pt idx="6">
                  <c:v>WITCHES PANIC</c:v>
                </c:pt>
                <c:pt idx="7">
                  <c:v>HARRY IDAHO</c:v>
                </c:pt>
                <c:pt idx="8">
                  <c:v>MASSACRE USUAL</c:v>
                </c:pt>
                <c:pt idx="9">
                  <c:v>DOGMA FAMILY</c:v>
                </c:pt>
              </c:strCache>
            </c:strRef>
          </c:cat>
          <c:val>
            <c:numRef>
              <c:f>'QUESTION 2 '!$G$4:$G$13</c:f>
              <c:numCache>
                <c:formatCode>General</c:formatCode>
                <c:ptCount val="10"/>
                <c:pt idx="0">
                  <c:v>34</c:v>
                </c:pt>
                <c:pt idx="1">
                  <c:v>32</c:v>
                </c:pt>
                <c:pt idx="2">
                  <c:v>31</c:v>
                </c:pt>
                <c:pt idx="3">
                  <c:v>31</c:v>
                </c:pt>
                <c:pt idx="4">
                  <c:v>31</c:v>
                </c:pt>
                <c:pt idx="5">
                  <c:v>31</c:v>
                </c:pt>
                <c:pt idx="6">
                  <c:v>30</c:v>
                </c:pt>
                <c:pt idx="7">
                  <c:v>30</c:v>
                </c:pt>
                <c:pt idx="8">
                  <c:v>30</c:v>
                </c:pt>
                <c:pt idx="9">
                  <c:v>30</c:v>
                </c:pt>
              </c:numCache>
            </c:numRef>
          </c:val>
          <c:extLst>
            <c:ext xmlns:c16="http://schemas.microsoft.com/office/drawing/2014/chart" uri="{C3380CC4-5D6E-409C-BE32-E72D297353CC}">
              <c16:uniqueId val="{00000001-A4BB-4172-9421-43074675942A}"/>
            </c:ext>
          </c:extLst>
        </c:ser>
        <c:dLbls>
          <c:showLegendKey val="0"/>
          <c:showVal val="0"/>
          <c:showCatName val="0"/>
          <c:showSerName val="0"/>
          <c:showPercent val="0"/>
          <c:showBubbleSize val="0"/>
        </c:dLbls>
        <c:gapWidth val="100"/>
        <c:overlap val="-24"/>
        <c:axId val="1685221887"/>
        <c:axId val="1685197343"/>
      </c:barChart>
      <c:catAx>
        <c:axId val="1685221887"/>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685197343"/>
        <c:crosses val="autoZero"/>
        <c:auto val="1"/>
        <c:lblAlgn val="ctr"/>
        <c:lblOffset val="100"/>
        <c:noMultiLvlLbl val="0"/>
      </c:catAx>
      <c:valAx>
        <c:axId val="1685197343"/>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68522188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scatterChart>
        <c:scatterStyle val="lineMarker"/>
        <c:varyColors val="0"/>
        <c:ser>
          <c:idx val="0"/>
          <c:order val="0"/>
          <c:tx>
            <c:strRef>
              <c:f>'QUESTION 3'!$F$3</c:f>
              <c:strCache>
                <c:ptCount val="1"/>
                <c:pt idx="0">
                  <c:v>average_film_rating</c:v>
                </c:pt>
              </c:strCache>
            </c:strRef>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marker>
          <c:xVal>
            <c:numRef>
              <c:f>'QUESTION 3'!$E$4:$E$5</c:f>
              <c:numCache>
                <c:formatCode>General</c:formatCode>
                <c:ptCount val="2"/>
                <c:pt idx="0">
                  <c:v>8040</c:v>
                </c:pt>
                <c:pt idx="1">
                  <c:v>8004</c:v>
                </c:pt>
              </c:numCache>
            </c:numRef>
          </c:xVal>
          <c:yVal>
            <c:numRef>
              <c:f>'QUESTION 3'!$F$4:$F$5</c:f>
              <c:numCache>
                <c:formatCode>General</c:formatCode>
                <c:ptCount val="2"/>
                <c:pt idx="0">
                  <c:v>3.0706467661691543</c:v>
                </c:pt>
                <c:pt idx="1">
                  <c:v>3.0550974512743627</c:v>
                </c:pt>
              </c:numCache>
            </c:numRef>
          </c:yVal>
          <c:smooth val="0"/>
          <c:extLst>
            <c:ext xmlns:c16="http://schemas.microsoft.com/office/drawing/2014/chart" uri="{C3380CC4-5D6E-409C-BE32-E72D297353CC}">
              <c16:uniqueId val="{00000000-52F4-4193-B501-E5546696BCF6}"/>
            </c:ext>
          </c:extLst>
        </c:ser>
        <c:dLbls>
          <c:showLegendKey val="0"/>
          <c:showVal val="0"/>
          <c:showCatName val="0"/>
          <c:showSerName val="0"/>
          <c:showPercent val="0"/>
          <c:showBubbleSize val="0"/>
        </c:dLbls>
        <c:axId val="1605931151"/>
        <c:axId val="1605926159"/>
      </c:scatterChart>
      <c:valAx>
        <c:axId val="1605931151"/>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605926159"/>
        <c:crosses val="autoZero"/>
        <c:crossBetween val="midCat"/>
      </c:valAx>
      <c:valAx>
        <c:axId val="1605926159"/>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605931151"/>
        <c:crosses val="autoZero"/>
        <c:crossBetween val="midCat"/>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[EDA.xlsx]QUESTION 4!PivotTable1</c:name>
    <c:fmtId val="8"/>
  </c:pivotSource>
  <c:chart>
    <c:autoTitleDeleted val="1"/>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stacked"/>
        <c:varyColors val="0"/>
        <c:ser>
          <c:idx val="0"/>
          <c:order val="0"/>
          <c:tx>
            <c:strRef>
              <c:f>'QUESTION 4'!$H$4:$H$5</c:f>
              <c:strCache>
                <c:ptCount val="1"/>
                <c:pt idx="0">
                  <c:v>February</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invertIfNegative val="0"/>
          <c:cat>
            <c:strRef>
              <c:f>'QUESTION 4'!$G$6:$G$15</c:f>
              <c:strCache>
                <c:ptCount val="10"/>
                <c:pt idx="0">
                  <c:v>Brazil</c:v>
                </c:pt>
                <c:pt idx="1">
                  <c:v>China</c:v>
                </c:pt>
                <c:pt idx="2">
                  <c:v>India</c:v>
                </c:pt>
                <c:pt idx="3">
                  <c:v>Indonesia</c:v>
                </c:pt>
                <c:pt idx="4">
                  <c:v>Japan</c:v>
                </c:pt>
                <c:pt idx="5">
                  <c:v>Mexico</c:v>
                </c:pt>
                <c:pt idx="6">
                  <c:v>Philippines</c:v>
                </c:pt>
                <c:pt idx="7">
                  <c:v>Russian Federation</c:v>
                </c:pt>
                <c:pt idx="8">
                  <c:v>Turkey</c:v>
                </c:pt>
                <c:pt idx="9">
                  <c:v>United States</c:v>
                </c:pt>
              </c:strCache>
            </c:strRef>
          </c:cat>
          <c:val>
            <c:numRef>
              <c:f>'QUESTION 4'!$H$6:$H$15</c:f>
              <c:numCache>
                <c:formatCode>General</c:formatCode>
                <c:ptCount val="10"/>
                <c:pt idx="0">
                  <c:v>7</c:v>
                </c:pt>
                <c:pt idx="1">
                  <c:v>13</c:v>
                </c:pt>
                <c:pt idx="2">
                  <c:v>23</c:v>
                </c:pt>
                <c:pt idx="3">
                  <c:v>2</c:v>
                </c:pt>
                <c:pt idx="4">
                  <c:v>9</c:v>
                </c:pt>
                <c:pt idx="5">
                  <c:v>6</c:v>
                </c:pt>
                <c:pt idx="6">
                  <c:v>10</c:v>
                </c:pt>
                <c:pt idx="7">
                  <c:v>4</c:v>
                </c:pt>
                <c:pt idx="8">
                  <c:v>3</c:v>
                </c:pt>
                <c:pt idx="9">
                  <c:v>11</c:v>
                </c:pt>
              </c:numCache>
            </c:numRef>
          </c:val>
          <c:extLst>
            <c:ext xmlns:c16="http://schemas.microsoft.com/office/drawing/2014/chart" uri="{C3380CC4-5D6E-409C-BE32-E72D297353CC}">
              <c16:uniqueId val="{00000000-B5E9-4611-80DD-AD9411EFB893}"/>
            </c:ext>
          </c:extLst>
        </c:ser>
        <c:ser>
          <c:idx val="1"/>
          <c:order val="1"/>
          <c:tx>
            <c:strRef>
              <c:f>'QUESTION 4'!$I$4:$I$5</c:f>
              <c:strCache>
                <c:ptCount val="1"/>
                <c:pt idx="0">
                  <c:v>May</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invertIfNegative val="0"/>
          <c:cat>
            <c:strRef>
              <c:f>'QUESTION 4'!$G$6:$G$15</c:f>
              <c:strCache>
                <c:ptCount val="10"/>
                <c:pt idx="0">
                  <c:v>Brazil</c:v>
                </c:pt>
                <c:pt idx="1">
                  <c:v>China</c:v>
                </c:pt>
                <c:pt idx="2">
                  <c:v>India</c:v>
                </c:pt>
                <c:pt idx="3">
                  <c:v>Indonesia</c:v>
                </c:pt>
                <c:pt idx="4">
                  <c:v>Japan</c:v>
                </c:pt>
                <c:pt idx="5">
                  <c:v>Mexico</c:v>
                </c:pt>
                <c:pt idx="6">
                  <c:v>Philippines</c:v>
                </c:pt>
                <c:pt idx="7">
                  <c:v>Russian Federation</c:v>
                </c:pt>
                <c:pt idx="8">
                  <c:v>Turkey</c:v>
                </c:pt>
                <c:pt idx="9">
                  <c:v>United States</c:v>
                </c:pt>
              </c:strCache>
            </c:strRef>
          </c:cat>
          <c:val>
            <c:numRef>
              <c:f>'QUESTION 4'!$I$6:$I$15</c:f>
              <c:numCache>
                <c:formatCode>General</c:formatCode>
                <c:ptCount val="10"/>
                <c:pt idx="0">
                  <c:v>50</c:v>
                </c:pt>
                <c:pt idx="1">
                  <c:v>109</c:v>
                </c:pt>
                <c:pt idx="2">
                  <c:v>111</c:v>
                </c:pt>
                <c:pt idx="3">
                  <c:v>31</c:v>
                </c:pt>
                <c:pt idx="4">
                  <c:v>65</c:v>
                </c:pt>
                <c:pt idx="5">
                  <c:v>63</c:v>
                </c:pt>
                <c:pt idx="6">
                  <c:v>38</c:v>
                </c:pt>
                <c:pt idx="7">
                  <c:v>60</c:v>
                </c:pt>
                <c:pt idx="8">
                  <c:v>27</c:v>
                </c:pt>
                <c:pt idx="9">
                  <c:v>70</c:v>
                </c:pt>
              </c:numCache>
            </c:numRef>
          </c:val>
          <c:extLst>
            <c:ext xmlns:c16="http://schemas.microsoft.com/office/drawing/2014/chart" uri="{C3380CC4-5D6E-409C-BE32-E72D297353CC}">
              <c16:uniqueId val="{00000001-B5E9-4611-80DD-AD9411EFB893}"/>
            </c:ext>
          </c:extLst>
        </c:ser>
        <c:ser>
          <c:idx val="2"/>
          <c:order val="2"/>
          <c:tx>
            <c:strRef>
              <c:f>'QUESTION 4'!$J$4:$J$5</c:f>
              <c:strCache>
                <c:ptCount val="1"/>
                <c:pt idx="0">
                  <c:v>June</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invertIfNegative val="0"/>
          <c:cat>
            <c:strRef>
              <c:f>'QUESTION 4'!$G$6:$G$15</c:f>
              <c:strCache>
                <c:ptCount val="10"/>
                <c:pt idx="0">
                  <c:v>Brazil</c:v>
                </c:pt>
                <c:pt idx="1">
                  <c:v>China</c:v>
                </c:pt>
                <c:pt idx="2">
                  <c:v>India</c:v>
                </c:pt>
                <c:pt idx="3">
                  <c:v>Indonesia</c:v>
                </c:pt>
                <c:pt idx="4">
                  <c:v>Japan</c:v>
                </c:pt>
                <c:pt idx="5">
                  <c:v>Mexico</c:v>
                </c:pt>
                <c:pt idx="6">
                  <c:v>Philippines</c:v>
                </c:pt>
                <c:pt idx="7">
                  <c:v>Russian Federation</c:v>
                </c:pt>
                <c:pt idx="8">
                  <c:v>Turkey</c:v>
                </c:pt>
                <c:pt idx="9">
                  <c:v>United States</c:v>
                </c:pt>
              </c:strCache>
            </c:strRef>
          </c:cat>
          <c:val>
            <c:numRef>
              <c:f>'QUESTION 4'!$J$6:$J$15</c:f>
              <c:numCache>
                <c:formatCode>General</c:formatCode>
                <c:ptCount val="10"/>
                <c:pt idx="0">
                  <c:v>113</c:v>
                </c:pt>
                <c:pt idx="1">
                  <c:v>198</c:v>
                </c:pt>
                <c:pt idx="2">
                  <c:v>208</c:v>
                </c:pt>
                <c:pt idx="3">
                  <c:v>58</c:v>
                </c:pt>
                <c:pt idx="4">
                  <c:v>117</c:v>
                </c:pt>
                <c:pt idx="5">
                  <c:v>117</c:v>
                </c:pt>
                <c:pt idx="6">
                  <c:v>83</c:v>
                </c:pt>
                <c:pt idx="7">
                  <c:v>106</c:v>
                </c:pt>
                <c:pt idx="8">
                  <c:v>52</c:v>
                </c:pt>
                <c:pt idx="9">
                  <c:v>152</c:v>
                </c:pt>
              </c:numCache>
            </c:numRef>
          </c:val>
          <c:extLst>
            <c:ext xmlns:c16="http://schemas.microsoft.com/office/drawing/2014/chart" uri="{C3380CC4-5D6E-409C-BE32-E72D297353CC}">
              <c16:uniqueId val="{00000002-B5E9-4611-80DD-AD9411EFB893}"/>
            </c:ext>
          </c:extLst>
        </c:ser>
        <c:ser>
          <c:idx val="3"/>
          <c:order val="3"/>
          <c:tx>
            <c:strRef>
              <c:f>'QUESTION 4'!$K$4:$K$5</c:f>
              <c:strCache>
                <c:ptCount val="1"/>
                <c:pt idx="0">
                  <c:v>July</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invertIfNegative val="0"/>
          <c:cat>
            <c:strRef>
              <c:f>'QUESTION 4'!$G$6:$G$15</c:f>
              <c:strCache>
                <c:ptCount val="10"/>
                <c:pt idx="0">
                  <c:v>Brazil</c:v>
                </c:pt>
                <c:pt idx="1">
                  <c:v>China</c:v>
                </c:pt>
                <c:pt idx="2">
                  <c:v>India</c:v>
                </c:pt>
                <c:pt idx="3">
                  <c:v>Indonesia</c:v>
                </c:pt>
                <c:pt idx="4">
                  <c:v>Japan</c:v>
                </c:pt>
                <c:pt idx="5">
                  <c:v>Mexico</c:v>
                </c:pt>
                <c:pt idx="6">
                  <c:v>Philippines</c:v>
                </c:pt>
                <c:pt idx="7">
                  <c:v>Russian Federation</c:v>
                </c:pt>
                <c:pt idx="8">
                  <c:v>Turkey</c:v>
                </c:pt>
                <c:pt idx="9">
                  <c:v>United States</c:v>
                </c:pt>
              </c:strCache>
            </c:strRef>
          </c:cat>
          <c:val>
            <c:numRef>
              <c:f>'QUESTION 4'!$K$6:$K$15</c:f>
              <c:numCache>
                <c:formatCode>General</c:formatCode>
                <c:ptCount val="10"/>
                <c:pt idx="0">
                  <c:v>319</c:v>
                </c:pt>
                <c:pt idx="1">
                  <c:v>594</c:v>
                </c:pt>
                <c:pt idx="2">
                  <c:v>651</c:v>
                </c:pt>
                <c:pt idx="3">
                  <c:v>139</c:v>
                </c:pt>
                <c:pt idx="4">
                  <c:v>334</c:v>
                </c:pt>
                <c:pt idx="5">
                  <c:v>320</c:v>
                </c:pt>
                <c:pt idx="6">
                  <c:v>232</c:v>
                </c:pt>
                <c:pt idx="7">
                  <c:v>308</c:v>
                </c:pt>
                <c:pt idx="8">
                  <c:v>172</c:v>
                </c:pt>
                <c:pt idx="9">
                  <c:v>376</c:v>
                </c:pt>
              </c:numCache>
            </c:numRef>
          </c:val>
          <c:extLst>
            <c:ext xmlns:c16="http://schemas.microsoft.com/office/drawing/2014/chart" uri="{C3380CC4-5D6E-409C-BE32-E72D297353CC}">
              <c16:uniqueId val="{00000003-B5E9-4611-80DD-AD9411EFB893}"/>
            </c:ext>
          </c:extLst>
        </c:ser>
        <c:ser>
          <c:idx val="4"/>
          <c:order val="4"/>
          <c:tx>
            <c:strRef>
              <c:f>'QUESTION 4'!$L$4:$L$5</c:f>
              <c:strCache>
                <c:ptCount val="1"/>
                <c:pt idx="0">
                  <c:v>August</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invertIfNegative val="0"/>
          <c:cat>
            <c:strRef>
              <c:f>'QUESTION 4'!$G$6:$G$15</c:f>
              <c:strCache>
                <c:ptCount val="10"/>
                <c:pt idx="0">
                  <c:v>Brazil</c:v>
                </c:pt>
                <c:pt idx="1">
                  <c:v>China</c:v>
                </c:pt>
                <c:pt idx="2">
                  <c:v>India</c:v>
                </c:pt>
                <c:pt idx="3">
                  <c:v>Indonesia</c:v>
                </c:pt>
                <c:pt idx="4">
                  <c:v>Japan</c:v>
                </c:pt>
                <c:pt idx="5">
                  <c:v>Mexico</c:v>
                </c:pt>
                <c:pt idx="6">
                  <c:v>Philippines</c:v>
                </c:pt>
                <c:pt idx="7">
                  <c:v>Russian Federation</c:v>
                </c:pt>
                <c:pt idx="8">
                  <c:v>Turkey</c:v>
                </c:pt>
                <c:pt idx="9">
                  <c:v>United States</c:v>
                </c:pt>
              </c:strCache>
            </c:strRef>
          </c:cat>
          <c:val>
            <c:numRef>
              <c:f>'QUESTION 4'!$L$6:$L$15</c:f>
              <c:numCache>
                <c:formatCode>General</c:formatCode>
                <c:ptCount val="10"/>
                <c:pt idx="0">
                  <c:v>259</c:v>
                </c:pt>
                <c:pt idx="1">
                  <c:v>512</c:v>
                </c:pt>
                <c:pt idx="2">
                  <c:v>579</c:v>
                </c:pt>
                <c:pt idx="3">
                  <c:v>137</c:v>
                </c:pt>
                <c:pt idx="4">
                  <c:v>300</c:v>
                </c:pt>
                <c:pt idx="5">
                  <c:v>290</c:v>
                </c:pt>
                <c:pt idx="6">
                  <c:v>205</c:v>
                </c:pt>
                <c:pt idx="7">
                  <c:v>235</c:v>
                </c:pt>
                <c:pt idx="8">
                  <c:v>134</c:v>
                </c:pt>
                <c:pt idx="9">
                  <c:v>359</c:v>
                </c:pt>
              </c:numCache>
            </c:numRef>
          </c:val>
          <c:extLst>
            <c:ext xmlns:c16="http://schemas.microsoft.com/office/drawing/2014/chart" uri="{C3380CC4-5D6E-409C-BE32-E72D297353CC}">
              <c16:uniqueId val="{00000004-B5E9-4611-80DD-AD9411EFB893}"/>
            </c:ext>
          </c:extLst>
        </c:ser>
        <c:dLbls>
          <c:showLegendKey val="0"/>
          <c:showVal val="0"/>
          <c:showCatName val="0"/>
          <c:showSerName val="0"/>
          <c:showPercent val="0"/>
          <c:showBubbleSize val="0"/>
        </c:dLbls>
        <c:gapWidth val="150"/>
        <c:overlap val="100"/>
        <c:axId val="1685200255"/>
        <c:axId val="1685208159"/>
      </c:barChart>
      <c:catAx>
        <c:axId val="1685200255"/>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685208159"/>
        <c:crosses val="autoZero"/>
        <c:auto val="1"/>
        <c:lblAlgn val="ctr"/>
        <c:lblOffset val="100"/>
        <c:noMultiLvlLbl val="0"/>
      </c:catAx>
      <c:valAx>
        <c:axId val="1685208159"/>
        <c:scaling>
          <c:orientation val="minMax"/>
        </c:scaling>
        <c:delete val="0"/>
        <c:axPos val="b"/>
        <c:majorGridlines>
          <c:spPr>
            <a:ln w="9525" cap="flat" cmpd="sng" algn="ctr">
              <a:solidFill>
                <a:schemeClr val="dk1">
                  <a:lumMod val="50000"/>
                  <a:lumOff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685200255"/>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[EDA.xlsx]QUESTION 6!PivotTable2</c:name>
    <c:fmtId val="3"/>
  </c:pivotSource>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pivotFmt>
      <c:pivotFmt>
        <c:idx val="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pivotFmt>
      <c:pivotFmt>
        <c:idx val="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pivotFmt>
      <c:pivotFmt>
        <c:idx val="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pivotFmt>
      <c:pivotFmt>
        <c:idx val="2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pivotFmt>
      <c:pivotFmt>
        <c:idx val="2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pivotFmt>
      <c:pivotFmt>
        <c:idx val="2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pivotFmt>
      <c:pivotFmt>
        <c:idx val="2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pivotFmt>
      <c:pivotFmt>
        <c:idx val="2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pivotFmt>
      <c:pivotFmt>
        <c:idx val="2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pivotFmt>
      <c:pivotFmt>
        <c:idx val="2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pivotFmt>
      <c:pivotFmt>
        <c:idx val="2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pivotFmt>
      <c:pivotFmt>
        <c:idx val="2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pivotFmt>
      <c:pivotFmt>
        <c:idx val="3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pivotFmt>
      <c:pivotFmt>
        <c:idx val="3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pivotFmt>
      <c:pivotFmt>
        <c:idx val="3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pivotFmt>
    </c:pivotFmts>
    <c:plotArea>
      <c:layout/>
      <c:pieChart>
        <c:varyColors val="1"/>
        <c:ser>
          <c:idx val="0"/>
          <c:order val="0"/>
          <c:tx>
            <c:strRef>
              <c:f>'QUESTION 6'!$G$5</c:f>
              <c:strCache>
                <c:ptCount val="1"/>
                <c:pt idx="0">
                  <c:v>Total</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extLst>
              <c:ext xmlns:c16="http://schemas.microsoft.com/office/drawing/2014/chart" uri="{C3380CC4-5D6E-409C-BE32-E72D297353CC}">
                <c16:uniqueId val="{00000001-5CC9-422A-A61D-2272605DAF64}"/>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extLst>
              <c:ext xmlns:c16="http://schemas.microsoft.com/office/drawing/2014/chart" uri="{C3380CC4-5D6E-409C-BE32-E72D297353CC}">
                <c16:uniqueId val="{00000003-5CC9-422A-A61D-2272605DAF64}"/>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extLst>
              <c:ext xmlns:c16="http://schemas.microsoft.com/office/drawing/2014/chart" uri="{C3380CC4-5D6E-409C-BE32-E72D297353CC}">
                <c16:uniqueId val="{00000005-5CC9-422A-A61D-2272605DAF64}"/>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extLst>
              <c:ext xmlns:c16="http://schemas.microsoft.com/office/drawing/2014/chart" uri="{C3380CC4-5D6E-409C-BE32-E72D297353CC}">
                <c16:uniqueId val="{00000007-5CC9-422A-A61D-2272605DAF64}"/>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extLst>
              <c:ext xmlns:c16="http://schemas.microsoft.com/office/drawing/2014/chart" uri="{C3380CC4-5D6E-409C-BE32-E72D297353CC}">
                <c16:uniqueId val="{00000009-5CC9-422A-A61D-2272605DAF64}"/>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extLst>
              <c:ext xmlns:c16="http://schemas.microsoft.com/office/drawing/2014/chart" uri="{C3380CC4-5D6E-409C-BE32-E72D297353CC}">
                <c16:uniqueId val="{0000000B-5CC9-422A-A61D-2272605DAF64}"/>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extLst>
              <c:ext xmlns:c16="http://schemas.microsoft.com/office/drawing/2014/chart" uri="{C3380CC4-5D6E-409C-BE32-E72D297353CC}">
                <c16:uniqueId val="{0000000D-5CC9-422A-A61D-2272605DAF64}"/>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extLst>
              <c:ext xmlns:c16="http://schemas.microsoft.com/office/drawing/2014/chart" uri="{C3380CC4-5D6E-409C-BE32-E72D297353CC}">
                <c16:uniqueId val="{0000000F-5CC9-422A-A61D-2272605DAF64}"/>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extLst>
              <c:ext xmlns:c16="http://schemas.microsoft.com/office/drawing/2014/chart" uri="{C3380CC4-5D6E-409C-BE32-E72D297353CC}">
                <c16:uniqueId val="{00000011-5CC9-422A-A61D-2272605DAF64}"/>
              </c:ext>
            </c:extLst>
          </c:dPt>
          <c:dPt>
            <c:idx val="9"/>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extLst>
              <c:ext xmlns:c16="http://schemas.microsoft.com/office/drawing/2014/chart" uri="{C3380CC4-5D6E-409C-BE32-E72D297353CC}">
                <c16:uniqueId val="{00000013-5CC9-422A-A61D-2272605DAF64}"/>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'QUESTION 6'!$F$6:$F$16</c:f>
              <c:strCache>
                <c:ptCount val="10"/>
                <c:pt idx="0">
                  <c:v>ELEANOR HUNT</c:v>
                </c:pt>
                <c:pt idx="1">
                  <c:v>CLARA SHAW</c:v>
                </c:pt>
                <c:pt idx="2">
                  <c:v>RHONDA KENNEDY</c:v>
                </c:pt>
                <c:pt idx="3">
                  <c:v>MARION SNYDER</c:v>
                </c:pt>
                <c:pt idx="4">
                  <c:v>MARCIA DEAN</c:v>
                </c:pt>
                <c:pt idx="5">
                  <c:v>JUNE CARROLL</c:v>
                </c:pt>
                <c:pt idx="6">
                  <c:v>ANA BRADLEY</c:v>
                </c:pt>
                <c:pt idx="7">
                  <c:v>LENA JENSEN</c:v>
                </c:pt>
                <c:pt idx="8">
                  <c:v>DIANE COLLINS</c:v>
                </c:pt>
                <c:pt idx="9">
                  <c:v>TONYA CHAPMAN</c:v>
                </c:pt>
              </c:strCache>
            </c:strRef>
          </c:cat>
          <c:val>
            <c:numRef>
              <c:f>'QUESTION 6'!$G$6:$G$16</c:f>
              <c:numCache>
                <c:formatCode>General</c:formatCode>
                <c:ptCount val="10"/>
                <c:pt idx="0">
                  <c:v>216.54</c:v>
                </c:pt>
                <c:pt idx="1">
                  <c:v>195.57999999999998</c:v>
                </c:pt>
                <c:pt idx="2">
                  <c:v>194.61</c:v>
                </c:pt>
                <c:pt idx="3">
                  <c:v>189.62</c:v>
                </c:pt>
                <c:pt idx="4">
                  <c:v>174.59</c:v>
                </c:pt>
                <c:pt idx="5">
                  <c:v>173.63</c:v>
                </c:pt>
                <c:pt idx="6">
                  <c:v>171.67000000000002</c:v>
                </c:pt>
                <c:pt idx="7">
                  <c:v>170.67000000000002</c:v>
                </c:pt>
                <c:pt idx="8">
                  <c:v>169.64999999999998</c:v>
                </c:pt>
                <c:pt idx="9">
                  <c:v>161.68</c:v>
                </c:pt>
              </c:numCache>
            </c:numRef>
          </c:val>
          <c:extLst>
            <c:ext xmlns:c16="http://schemas.microsoft.com/office/drawing/2014/chart" uri="{C3380CC4-5D6E-409C-BE32-E72D297353CC}">
              <c16:uniqueId val="{00000014-5CC9-422A-A61D-2272605DAF64}"/>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[EDA.xlsx]QUESTION 6!PivotTable4</c:name>
    <c:fmtId val="3"/>
  </c:pivotSource>
  <c:chart>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gs>
              <a:gs pos="90000">
                <a:schemeClr val="accent1">
                  <a:shade val="100000"/>
                  <a:satMod val="105000"/>
                </a:schemeClr>
              </a:gs>
              <a:gs pos="100000">
                <a:schemeClr val="accent1">
                  <a:shade val="80000"/>
                  <a:satMod val="120000"/>
                </a:schemeClr>
              </a:gs>
            </a:gsLst>
            <a:path path="circle">
              <a:fillToRect l="100000" t="100000" r="100000" b="100000"/>
            </a:path>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gs>
              <a:gs pos="90000">
                <a:schemeClr val="accent1">
                  <a:shade val="100000"/>
                  <a:satMod val="105000"/>
                </a:schemeClr>
              </a:gs>
              <a:gs pos="100000">
                <a:schemeClr val="accent1">
                  <a:shade val="80000"/>
                  <a:satMod val="120000"/>
                </a:schemeClr>
              </a:gs>
            </a:gsLst>
            <a:path path="circle">
              <a:fillToRect l="100000" t="100000" r="100000" b="100000"/>
            </a:path>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'QUESTION 6'!$J$5</c:f>
              <c:strCache>
                <c:ptCount val="1"/>
                <c:pt idx="0">
                  <c:v>Sum of total_sales</c:v>
                </c:pt>
              </c:strCache>
            </c:strRef>
          </c:tx>
          <c:spPr>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marker>
          <c:cat>
            <c:strRef>
              <c:f>'QUESTION 6'!$I$6:$I$10</c:f>
              <c:strCache>
                <c:ptCount val="4"/>
                <c:pt idx="0">
                  <c:v>01-May</c:v>
                </c:pt>
                <c:pt idx="1">
                  <c:v>01-Jun</c:v>
                </c:pt>
                <c:pt idx="2">
                  <c:v>01-Jul</c:v>
                </c:pt>
                <c:pt idx="3">
                  <c:v>01-Aug</c:v>
                </c:pt>
              </c:strCache>
            </c:strRef>
          </c:cat>
          <c:val>
            <c:numRef>
              <c:f>'QUESTION 6'!$J$6:$J$10</c:f>
              <c:numCache>
                <c:formatCode>General</c:formatCode>
                <c:ptCount val="4"/>
                <c:pt idx="0">
                  <c:v>4824.4299999999566</c:v>
                </c:pt>
                <c:pt idx="1">
                  <c:v>9631.8799999999501</c:v>
                </c:pt>
                <c:pt idx="2">
                  <c:v>28373.889999999981</c:v>
                </c:pt>
                <c:pt idx="3">
                  <c:v>11851.019999999984</c:v>
                </c:pt>
              </c:numCache>
            </c:numRef>
          </c:val>
          <c:smooth val="0"/>
          <c:extLst>
            <c:ext xmlns:c16="http://schemas.microsoft.com/office/drawing/2014/chart" uri="{C3380CC4-5D6E-409C-BE32-E72D297353CC}">
              <c16:uniqueId val="{00000000-4726-43F5-A932-3A1173E13BE9}"/>
            </c:ext>
          </c:extLst>
        </c:ser>
        <c:ser>
          <c:idx val="1"/>
          <c:order val="1"/>
          <c:tx>
            <c:strRef>
              <c:f>'QUESTION 6'!$K$5</c:f>
              <c:strCache>
                <c:ptCount val="1"/>
                <c:pt idx="0">
                  <c:v>Count of customer_id</c:v>
                </c:pt>
              </c:strCache>
            </c:strRef>
          </c:tx>
          <c:spPr>
            <a:ln w="349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marker>
          <c:cat>
            <c:strRef>
              <c:f>'QUESTION 6'!$I$6:$I$10</c:f>
              <c:strCache>
                <c:ptCount val="4"/>
                <c:pt idx="0">
                  <c:v>01-May</c:v>
                </c:pt>
                <c:pt idx="1">
                  <c:v>01-Jun</c:v>
                </c:pt>
                <c:pt idx="2">
                  <c:v>01-Jul</c:v>
                </c:pt>
                <c:pt idx="3">
                  <c:v>01-Aug</c:v>
                </c:pt>
              </c:strCache>
            </c:strRef>
          </c:cat>
          <c:val>
            <c:numRef>
              <c:f>'QUESTION 6'!$K$6:$K$10</c:f>
              <c:numCache>
                <c:formatCode>General</c:formatCode>
                <c:ptCount val="4"/>
                <c:pt idx="0">
                  <c:v>520</c:v>
                </c:pt>
                <c:pt idx="1">
                  <c:v>590</c:v>
                </c:pt>
                <c:pt idx="2">
                  <c:v>599</c:v>
                </c:pt>
                <c:pt idx="3">
                  <c:v>291</c:v>
                </c:pt>
              </c:numCache>
            </c:numRef>
          </c:val>
          <c:smooth val="0"/>
          <c:extLst>
            <c:ext xmlns:c16="http://schemas.microsoft.com/office/drawing/2014/chart" uri="{C3380CC4-5D6E-409C-BE32-E72D297353CC}">
              <c16:uniqueId val="{00000001-4726-43F5-A932-3A1173E13BE9}"/>
            </c:ext>
          </c:extLst>
        </c:ser>
        <c:dLbls>
          <c:showLegendKey val="0"/>
          <c:showVal val="0"/>
          <c:showCatName val="0"/>
          <c:showSerName val="0"/>
          <c:showPercent val="0"/>
          <c:showBubbleSize val="0"/>
        </c:dLbls>
        <c:marker val="1"/>
        <c:smooth val="0"/>
        <c:axId val="1450505728"/>
        <c:axId val="1450499072"/>
      </c:lineChart>
      <c:catAx>
        <c:axId val="1450505728"/>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450499072"/>
        <c:crosses val="autoZero"/>
        <c:auto val="1"/>
        <c:lblAlgn val="ctr"/>
        <c:lblOffset val="100"/>
        <c:noMultiLvlLbl val="0"/>
      </c:catAx>
      <c:valAx>
        <c:axId val="1450499072"/>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45050572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[EDA.xlsx]QUESTION 7!PivotTable5</c:name>
    <c:fmtId val="3"/>
  </c:pivotSource>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'QUESTION 7'!$I$2</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c:spPr>
          <c:invertIfNegative val="0"/>
          <c:cat>
            <c:multiLvlStrRef>
              <c:f>'QUESTION 7'!$H$3:$H$36</c:f>
              <c:multiLvlStrCache>
                <c:ptCount val="32"/>
                <c:lvl>
                  <c:pt idx="0">
                    <c:v>Sports</c:v>
                  </c:pt>
                  <c:pt idx="1">
                    <c:v>Documentary</c:v>
                  </c:pt>
                  <c:pt idx="2">
                    <c:v>Animation</c:v>
                  </c:pt>
                  <c:pt idx="3">
                    <c:v>Sci-Fi</c:v>
                  </c:pt>
                  <c:pt idx="4">
                    <c:v>Family</c:v>
                  </c:pt>
                  <c:pt idx="5">
                    <c:v>Action</c:v>
                  </c:pt>
                  <c:pt idx="6">
                    <c:v>Games</c:v>
                  </c:pt>
                  <c:pt idx="7">
                    <c:v>Foreign</c:v>
                  </c:pt>
                  <c:pt idx="8">
                    <c:v>Children</c:v>
                  </c:pt>
                  <c:pt idx="9">
                    <c:v>Classics</c:v>
                  </c:pt>
                  <c:pt idx="10">
                    <c:v>Drama</c:v>
                  </c:pt>
                  <c:pt idx="11">
                    <c:v>Horror</c:v>
                  </c:pt>
                  <c:pt idx="12">
                    <c:v>Travel</c:v>
                  </c:pt>
                  <c:pt idx="13">
                    <c:v>Comedy</c:v>
                  </c:pt>
                  <c:pt idx="14">
                    <c:v>New</c:v>
                  </c:pt>
                  <c:pt idx="15">
                    <c:v>Music</c:v>
                  </c:pt>
                  <c:pt idx="16">
                    <c:v>Action</c:v>
                  </c:pt>
                  <c:pt idx="17">
                    <c:v>Drama</c:v>
                  </c:pt>
                  <c:pt idx="18">
                    <c:v>Animation</c:v>
                  </c:pt>
                  <c:pt idx="19">
                    <c:v>Family</c:v>
                  </c:pt>
                  <c:pt idx="20">
                    <c:v>Sports</c:v>
                  </c:pt>
                  <c:pt idx="21">
                    <c:v>Foreign</c:v>
                  </c:pt>
                  <c:pt idx="22">
                    <c:v>Sci-Fi</c:v>
                  </c:pt>
                  <c:pt idx="23">
                    <c:v>New</c:v>
                  </c:pt>
                  <c:pt idx="24">
                    <c:v>Comedy</c:v>
                  </c:pt>
                  <c:pt idx="25">
                    <c:v>Games</c:v>
                  </c:pt>
                  <c:pt idx="26">
                    <c:v>Children</c:v>
                  </c:pt>
                  <c:pt idx="27">
                    <c:v>Documentary</c:v>
                  </c:pt>
                  <c:pt idx="28">
                    <c:v>Classics</c:v>
                  </c:pt>
                  <c:pt idx="29">
                    <c:v>Music</c:v>
                  </c:pt>
                  <c:pt idx="30">
                    <c:v>Travel</c:v>
                  </c:pt>
                  <c:pt idx="31">
                    <c:v>Horror</c:v>
                  </c:pt>
                </c:lvl>
                <c:lvl>
                  <c:pt idx="0">
                    <c:v>Australia</c:v>
                  </c:pt>
                  <c:pt idx="16">
                    <c:v>Canada</c:v>
                  </c:pt>
                </c:lvl>
              </c:multiLvlStrCache>
            </c:multiLvlStrRef>
          </c:cat>
          <c:val>
            <c:numRef>
              <c:f>'QUESTION 7'!$I$3:$I$36</c:f>
              <c:numCache>
                <c:formatCode>General</c:formatCode>
                <c:ptCount val="32"/>
                <c:pt idx="0">
                  <c:v>624</c:v>
                </c:pt>
                <c:pt idx="1">
                  <c:v>600</c:v>
                </c:pt>
                <c:pt idx="2">
                  <c:v>598</c:v>
                </c:pt>
                <c:pt idx="3">
                  <c:v>580</c:v>
                </c:pt>
                <c:pt idx="4">
                  <c:v>539</c:v>
                </c:pt>
                <c:pt idx="5">
                  <c:v>516</c:v>
                </c:pt>
                <c:pt idx="6">
                  <c:v>514</c:v>
                </c:pt>
                <c:pt idx="7">
                  <c:v>509</c:v>
                </c:pt>
                <c:pt idx="8">
                  <c:v>492</c:v>
                </c:pt>
                <c:pt idx="9">
                  <c:v>492</c:v>
                </c:pt>
                <c:pt idx="10">
                  <c:v>484</c:v>
                </c:pt>
                <c:pt idx="11">
                  <c:v>460</c:v>
                </c:pt>
                <c:pt idx="12">
                  <c:v>442</c:v>
                </c:pt>
                <c:pt idx="13">
                  <c:v>439</c:v>
                </c:pt>
                <c:pt idx="14">
                  <c:v>438</c:v>
                </c:pt>
                <c:pt idx="15">
                  <c:v>394</c:v>
                </c:pt>
                <c:pt idx="16">
                  <c:v>596</c:v>
                </c:pt>
                <c:pt idx="17">
                  <c:v>576</c:v>
                </c:pt>
                <c:pt idx="18">
                  <c:v>568</c:v>
                </c:pt>
                <c:pt idx="19">
                  <c:v>557</c:v>
                </c:pt>
                <c:pt idx="20">
                  <c:v>555</c:v>
                </c:pt>
                <c:pt idx="21">
                  <c:v>524</c:v>
                </c:pt>
                <c:pt idx="22">
                  <c:v>521</c:v>
                </c:pt>
                <c:pt idx="23">
                  <c:v>502</c:v>
                </c:pt>
                <c:pt idx="24">
                  <c:v>502</c:v>
                </c:pt>
                <c:pt idx="25">
                  <c:v>455</c:v>
                </c:pt>
                <c:pt idx="26">
                  <c:v>453</c:v>
                </c:pt>
                <c:pt idx="27">
                  <c:v>450</c:v>
                </c:pt>
                <c:pt idx="28">
                  <c:v>447</c:v>
                </c:pt>
                <c:pt idx="29">
                  <c:v>436</c:v>
                </c:pt>
                <c:pt idx="30">
                  <c:v>395</c:v>
                </c:pt>
                <c:pt idx="31">
                  <c:v>386</c:v>
                </c:pt>
              </c:numCache>
            </c:numRef>
          </c:val>
          <c:extLst>
            <c:ext xmlns:c16="http://schemas.microsoft.com/office/drawing/2014/chart" uri="{C3380CC4-5D6E-409C-BE32-E72D297353CC}">
              <c16:uniqueId val="{00000000-1C06-4E2A-B594-7F127112A37B}"/>
            </c:ext>
          </c:extLst>
        </c:ser>
        <c:dLbls>
          <c:showLegendKey val="0"/>
          <c:showVal val="0"/>
          <c:showCatName val="0"/>
          <c:showSerName val="0"/>
          <c:showPercent val="0"/>
          <c:showBubbleSize val="0"/>
        </c:dLbls>
        <c:gapWidth val="150"/>
        <c:shape val="box"/>
        <c:axId val="184391584"/>
        <c:axId val="184384512"/>
        <c:axId val="0"/>
      </c:bar3DChart>
      <c:catAx>
        <c:axId val="18439158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84384512"/>
        <c:crosses val="autoZero"/>
        <c:auto val="1"/>
        <c:lblAlgn val="ctr"/>
        <c:lblOffset val="100"/>
        <c:noMultiLvlLbl val="0"/>
      </c:catAx>
      <c:valAx>
        <c:axId val="184384512"/>
        <c:scaling>
          <c:orientation val="minMax"/>
        </c:scaling>
        <c:delete val="0"/>
        <c:axPos val="l"/>
        <c:majorGridlines>
          <c:spPr>
            <a:ln w="9525" cap="flat" cmpd="sng" algn="ctr">
              <a:solidFill>
                <a:schemeClr val="dk1">
                  <a:lumMod val="50000"/>
                  <a:lumOff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8439158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bar"/>
        <c:grouping val="clustered"/>
        <c:varyColors val="0"/>
        <c:ser>
          <c:idx val="0"/>
          <c:order val="0"/>
          <c:tx>
            <c:strRef>
              <c:f>'QUESTION 8'!$C$3</c:f>
              <c:strCache>
                <c:ptCount val="1"/>
                <c:pt idx="0">
                  <c:v>Mike Hillyer</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invertIfNegative val="0"/>
          <c:cat>
            <c:strRef>
              <c:f>('QUESTION 8'!$D$2,'QUESTION 8'!$F$2)</c:f>
              <c:strCache>
                <c:ptCount val="2"/>
                <c:pt idx="0">
                  <c:v>store_id</c:v>
                </c:pt>
                <c:pt idx="1">
                  <c:v>average_film_rating</c:v>
                </c:pt>
              </c:strCache>
              <c:extLst/>
            </c:strRef>
          </c:cat>
          <c:val>
            <c:numRef>
              <c:f>('QUESTION 8'!$D$3,'QUESTION 8'!$F$3)</c:f>
              <c:numCache>
                <c:formatCode>General</c:formatCode>
                <c:ptCount val="2"/>
                <c:pt idx="0">
                  <c:v>1</c:v>
                </c:pt>
                <c:pt idx="1">
                  <c:v>3.0706467661691543</c:v>
                </c:pt>
              </c:numCache>
              <c:extLst/>
            </c:numRef>
          </c:val>
          <c:extLst>
            <c:ext xmlns:c16="http://schemas.microsoft.com/office/drawing/2014/chart" uri="{C3380CC4-5D6E-409C-BE32-E72D297353CC}">
              <c16:uniqueId val="{00000000-F64C-4109-9C05-EF9E65ABE911}"/>
            </c:ext>
          </c:extLst>
        </c:ser>
        <c:ser>
          <c:idx val="1"/>
          <c:order val="1"/>
          <c:tx>
            <c:strRef>
              <c:f>'QUESTION 8'!$C$4</c:f>
              <c:strCache>
                <c:ptCount val="1"/>
                <c:pt idx="0">
                  <c:v>Jon Stephens</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invertIfNegative val="0"/>
          <c:cat>
            <c:strRef>
              <c:f>('QUESTION 8'!$D$2,'QUESTION 8'!$F$2)</c:f>
              <c:strCache>
                <c:ptCount val="2"/>
                <c:pt idx="0">
                  <c:v>store_id</c:v>
                </c:pt>
                <c:pt idx="1">
                  <c:v>average_film_rating</c:v>
                </c:pt>
              </c:strCache>
              <c:extLst/>
            </c:strRef>
          </c:cat>
          <c:val>
            <c:numRef>
              <c:f>('QUESTION 8'!$D$4,'QUESTION 8'!$F$4)</c:f>
              <c:numCache>
                <c:formatCode>General</c:formatCode>
                <c:ptCount val="2"/>
                <c:pt idx="0">
                  <c:v>2</c:v>
                </c:pt>
                <c:pt idx="1">
                  <c:v>3.0550974512743627</c:v>
                </c:pt>
              </c:numCache>
              <c:extLst/>
            </c:numRef>
          </c:val>
          <c:extLst>
            <c:ext xmlns:c16="http://schemas.microsoft.com/office/drawing/2014/chart" uri="{C3380CC4-5D6E-409C-BE32-E72D297353CC}">
              <c16:uniqueId val="{00000001-F64C-4109-9C05-EF9E65ABE911}"/>
            </c:ext>
          </c:extLst>
        </c:ser>
        <c:dLbls>
          <c:showLegendKey val="0"/>
          <c:showVal val="0"/>
          <c:showCatName val="0"/>
          <c:showSerName val="0"/>
          <c:showPercent val="0"/>
          <c:showBubbleSize val="0"/>
        </c:dLbls>
        <c:gapWidth val="115"/>
        <c:overlap val="-20"/>
        <c:axId val="683493104"/>
        <c:axId val="683489776"/>
      </c:barChart>
      <c:catAx>
        <c:axId val="683493104"/>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83489776"/>
        <c:crosses val="autoZero"/>
        <c:auto val="1"/>
        <c:lblAlgn val="ctr"/>
        <c:lblOffset val="100"/>
        <c:noMultiLvlLbl val="0"/>
      </c:catAx>
      <c:valAx>
        <c:axId val="683489776"/>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834931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[EDA.xlsx]QUESTION 9!PivotTable1</c:name>
    <c:fmtId val="3"/>
  </c:pivotSource>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'QUESTION 9'!$J$2</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invertIfNegative val="0"/>
          <c:cat>
            <c:strRef>
              <c:f>'QUESTION 9'!$I$3:$I$5</c:f>
              <c:strCache>
                <c:ptCount val="2"/>
                <c:pt idx="0">
                  <c:v>1</c:v>
                </c:pt>
                <c:pt idx="1">
                  <c:v>2</c:v>
                </c:pt>
              </c:strCache>
            </c:strRef>
          </c:cat>
          <c:val>
            <c:numRef>
              <c:f>'QUESTION 9'!$J$3:$J$5</c:f>
              <c:numCache>
                <c:formatCode>General</c:formatCode>
                <c:ptCount val="2"/>
                <c:pt idx="0">
                  <c:v>7923</c:v>
                </c:pt>
                <c:pt idx="1">
                  <c:v>8121</c:v>
                </c:pt>
              </c:numCache>
            </c:numRef>
          </c:val>
          <c:extLst>
            <c:ext xmlns:c16="http://schemas.microsoft.com/office/drawing/2014/chart" uri="{C3380CC4-5D6E-409C-BE32-E72D297353CC}">
              <c16:uniqueId val="{00000000-B386-4B49-ABCC-D5E3BE164F77}"/>
            </c:ext>
          </c:extLst>
        </c:ser>
        <c:dLbls>
          <c:showLegendKey val="0"/>
          <c:showVal val="0"/>
          <c:showCatName val="0"/>
          <c:showSerName val="0"/>
          <c:showPercent val="0"/>
          <c:showBubbleSize val="0"/>
        </c:dLbls>
        <c:gapWidth val="115"/>
        <c:overlap val="-20"/>
        <c:axId val="688153807"/>
        <c:axId val="688178351"/>
      </c:barChart>
      <c:catAx>
        <c:axId val="688153807"/>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88178351"/>
        <c:crosses val="autoZero"/>
        <c:auto val="1"/>
        <c:lblAlgn val="ctr"/>
        <c:lblOffset val="100"/>
        <c:noMultiLvlLbl val="0"/>
      </c:catAx>
      <c:valAx>
        <c:axId val="688178351"/>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88153807"/>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11.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900"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9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5A51F2D4-4484-4239-8E08-54F3A9AA6CE0}" type="datetimeFigureOut">
              <a:rPr lang="en-US" smtClean="0"/>
              <a:t>01-Oct-23</a:t>
            </a:fld>
            <a:endParaRPr lang="en-US"/>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04A0BC08-7E25-4B87-94D8-EA941627C07A}"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7774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51F2D4-4484-4239-8E08-54F3A9AA6CE0}" type="datetimeFigureOut">
              <a:rPr lang="en-US" smtClean="0"/>
              <a:t>01-Oct-23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A0BC08-7E25-4B87-94D8-EA941627C07A}" type="slidenum">
              <a:rPr lang="en-US" smtClean="0"/>
              <a:t>‹#›</a:t>
            </a:fld>
            <a:endParaRPr lang="en-US"/>
          </a:p>
        </p:txBody>
      </p:sp>
    </p:spTree>
    <p:extLst>
      <p:ext uri="{BB962C8B-B14F-4D97-AF65-F5344CB8AC3E}">
        <p14:creationId xmlns:p14="http://schemas.microsoft.com/office/powerpoint/2010/main" val="4131544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51F2D4-4484-4239-8E08-54F3A9AA6CE0}" type="datetimeFigureOut">
              <a:rPr lang="en-US" smtClean="0"/>
              <a:t>01-Oct-23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A0BC08-7E25-4B87-94D8-EA941627C07A}" type="slidenum">
              <a:rPr lang="en-US" smtClean="0"/>
              <a:t>‹#›</a:t>
            </a:fld>
            <a:endParaRPr lang="en-US"/>
          </a:p>
        </p:txBody>
      </p:sp>
    </p:spTree>
    <p:extLst>
      <p:ext uri="{BB962C8B-B14F-4D97-AF65-F5344CB8AC3E}">
        <p14:creationId xmlns:p14="http://schemas.microsoft.com/office/powerpoint/2010/main" val="3512178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51F2D4-4484-4239-8E08-54F3A9AA6CE0}" type="datetimeFigureOut">
              <a:rPr lang="en-US" smtClean="0"/>
              <a:t>01-Oct-23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A0BC08-7E25-4B87-94D8-EA941627C07A}" type="slidenum">
              <a:rPr lang="en-US" smtClean="0"/>
              <a:t>‹#›</a:t>
            </a:fld>
            <a:endParaRPr lang="en-US"/>
          </a:p>
        </p:txBody>
      </p:sp>
    </p:spTree>
    <p:extLst>
      <p:ext uri="{BB962C8B-B14F-4D97-AF65-F5344CB8AC3E}">
        <p14:creationId xmlns:p14="http://schemas.microsoft.com/office/powerpoint/2010/main" val="4148618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51F2D4-4484-4239-8E08-54F3A9AA6CE0}" type="datetimeFigureOut">
              <a:rPr lang="en-US" smtClean="0"/>
              <a:t>01-Oct-23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A0BC08-7E25-4B87-94D8-EA941627C07A}" type="slidenum">
              <a:rPr lang="en-US" smtClean="0"/>
              <a:t>‹#›</a:t>
            </a:fld>
            <a:endParaRPr lang="en-US"/>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487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A51F2D4-4484-4239-8E08-54F3A9AA6CE0}" type="datetimeFigureOut">
              <a:rPr lang="en-US" smtClean="0"/>
              <a:t>01-Oct-23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A0BC08-7E25-4B87-94D8-EA941627C07A}" type="slidenum">
              <a:rPr lang="en-US" smtClean="0"/>
              <a:t>‹#›</a:t>
            </a:fld>
            <a:endParaRPr lang="en-US"/>
          </a:p>
        </p:txBody>
      </p:sp>
    </p:spTree>
    <p:extLst>
      <p:ext uri="{BB962C8B-B14F-4D97-AF65-F5344CB8AC3E}">
        <p14:creationId xmlns:p14="http://schemas.microsoft.com/office/powerpoint/2010/main" val="2093269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A51F2D4-4484-4239-8E08-54F3A9AA6CE0}" type="datetimeFigureOut">
              <a:rPr lang="en-US" smtClean="0"/>
              <a:t>01-Oct-23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4A0BC08-7E25-4B87-94D8-EA941627C07A}" type="slidenum">
              <a:rPr lang="en-US" smtClean="0"/>
              <a:t>‹#›</a:t>
            </a:fld>
            <a:endParaRPr lang="en-US"/>
          </a:p>
        </p:txBody>
      </p:sp>
    </p:spTree>
    <p:extLst>
      <p:ext uri="{BB962C8B-B14F-4D97-AF65-F5344CB8AC3E}">
        <p14:creationId xmlns:p14="http://schemas.microsoft.com/office/powerpoint/2010/main" val="2602964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A51F2D4-4484-4239-8E08-54F3A9AA6CE0}" type="datetimeFigureOut">
              <a:rPr lang="en-US" smtClean="0"/>
              <a:t>01-Oct-23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4A0BC08-7E25-4B87-94D8-EA941627C07A}" type="slidenum">
              <a:rPr lang="en-US" smtClean="0"/>
              <a:t>‹#›</a:t>
            </a:fld>
            <a:endParaRPr lang="en-US"/>
          </a:p>
        </p:txBody>
      </p:sp>
    </p:spTree>
    <p:extLst>
      <p:ext uri="{BB962C8B-B14F-4D97-AF65-F5344CB8AC3E}">
        <p14:creationId xmlns:p14="http://schemas.microsoft.com/office/powerpoint/2010/main" val="8800825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51F2D4-4484-4239-8E08-54F3A9AA6CE0}" type="datetimeFigureOut">
              <a:rPr lang="en-US" smtClean="0"/>
              <a:t>01-Oct-23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4A0BC08-7E25-4B87-94D8-EA941627C07A}" type="slidenum">
              <a:rPr lang="en-US" smtClean="0"/>
              <a:t>‹#›</a:t>
            </a:fld>
            <a:endParaRPr lang="en-US"/>
          </a:p>
        </p:txBody>
      </p:sp>
    </p:spTree>
    <p:extLst>
      <p:ext uri="{BB962C8B-B14F-4D97-AF65-F5344CB8AC3E}">
        <p14:creationId xmlns:p14="http://schemas.microsoft.com/office/powerpoint/2010/main" val="3591015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A51F2D4-4484-4239-8E08-54F3A9AA6CE0}" type="datetimeFigureOut">
              <a:rPr lang="en-US" smtClean="0"/>
              <a:t>01-Oct-23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A0BC08-7E25-4B87-94D8-EA941627C07A}" type="slidenum">
              <a:rPr lang="en-US" smtClean="0"/>
              <a:t>‹#›</a:t>
            </a:fld>
            <a:endParaRPr lang="en-US"/>
          </a:p>
        </p:txBody>
      </p:sp>
    </p:spTree>
    <p:extLst>
      <p:ext uri="{BB962C8B-B14F-4D97-AF65-F5344CB8AC3E}">
        <p14:creationId xmlns:p14="http://schemas.microsoft.com/office/powerpoint/2010/main" val="2843399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A51F2D4-4484-4239-8E08-54F3A9AA6CE0}" type="datetimeFigureOut">
              <a:rPr lang="en-US" smtClean="0"/>
              <a:t>01-Oct-23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A0BC08-7E25-4B87-94D8-EA941627C07A}" type="slidenum">
              <a:rPr lang="en-US" smtClean="0"/>
              <a:t>‹#›</a:t>
            </a:fld>
            <a:endParaRPr lang="en-US"/>
          </a:p>
        </p:txBody>
      </p:sp>
    </p:spTree>
    <p:extLst>
      <p:ext uri="{BB962C8B-B14F-4D97-AF65-F5344CB8AC3E}">
        <p14:creationId xmlns:p14="http://schemas.microsoft.com/office/powerpoint/2010/main" val="172441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5A51F2D4-4484-4239-8E08-54F3A9AA6CE0}" type="datetimeFigureOut">
              <a:rPr lang="en-US" smtClean="0"/>
              <a:t>01-Oct-23</a:t>
            </a:fld>
            <a:endParaRPr 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04A0BC08-7E25-4B87-94D8-EA941627C07A}" type="slidenum">
              <a:rPr lang="en-US" smtClean="0"/>
              <a:t>‹#›</a:t>
            </a:fld>
            <a:endParaRPr lang="en-US"/>
          </a:p>
        </p:txBody>
      </p:sp>
    </p:spTree>
    <p:extLst>
      <p:ext uri="{BB962C8B-B14F-4D97-AF65-F5344CB8AC3E}">
        <p14:creationId xmlns:p14="http://schemas.microsoft.com/office/powerpoint/2010/main" val="32661271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1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FA767-D16D-492F-8236-E0BF9269FD23}"/>
              </a:ext>
            </a:extLst>
          </p:cNvPr>
          <p:cNvSpPr>
            <a:spLocks noGrp="1"/>
          </p:cNvSpPr>
          <p:nvPr>
            <p:ph type="ctrTitle"/>
          </p:nvPr>
        </p:nvSpPr>
        <p:spPr/>
        <p:txBody>
          <a:bodyPr/>
          <a:lstStyle/>
          <a:p>
            <a:r>
              <a:rPr lang="en-US" dirty="0" err="1"/>
              <a:t>sakiLA</a:t>
            </a:r>
            <a:r>
              <a:rPr lang="en-US" dirty="0"/>
              <a:t> EDA QUESTION</a:t>
            </a:r>
          </a:p>
        </p:txBody>
      </p:sp>
      <p:sp>
        <p:nvSpPr>
          <p:cNvPr id="3" name="Subtitle 2">
            <a:extLst>
              <a:ext uri="{FF2B5EF4-FFF2-40B4-BE49-F238E27FC236}">
                <a16:creationId xmlns:a16="http://schemas.microsoft.com/office/drawing/2014/main" id="{C95A03A6-46C9-484D-8006-45E6368ACCD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64499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C523C-9BE2-4BD4-8728-6E943FE3AC06}"/>
              </a:ext>
            </a:extLst>
          </p:cNvPr>
          <p:cNvSpPr>
            <a:spLocks noGrp="1"/>
          </p:cNvSpPr>
          <p:nvPr>
            <p:ph type="title"/>
          </p:nvPr>
        </p:nvSpPr>
        <p:spPr>
          <a:xfrm>
            <a:off x="212035" y="279911"/>
            <a:ext cx="11754678" cy="1098316"/>
          </a:xfrm>
        </p:spPr>
        <p:txBody>
          <a:bodyPr>
            <a:normAutofit fontScale="90000"/>
          </a:bodyPr>
          <a:lstStyle/>
          <a:p>
            <a:r>
              <a:rPr lang="en-US" dirty="0"/>
              <a:t>6. How does customer loyalty impact sales revenue over time?</a:t>
            </a:r>
          </a:p>
        </p:txBody>
      </p:sp>
      <p:pic>
        <p:nvPicPr>
          <p:cNvPr id="5" name="Content Placeholder 4">
            <a:extLst>
              <a:ext uri="{FF2B5EF4-FFF2-40B4-BE49-F238E27FC236}">
                <a16:creationId xmlns:a16="http://schemas.microsoft.com/office/drawing/2014/main" id="{1523C7C6-664D-46ED-B875-4F514734320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5665" t="40622" r="45563" b="21494"/>
          <a:stretch/>
        </p:blipFill>
        <p:spPr>
          <a:xfrm>
            <a:off x="225287" y="1491905"/>
            <a:ext cx="3994785" cy="2080881"/>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graphicFrame>
        <p:nvGraphicFramePr>
          <p:cNvPr id="6" name="Chart 5">
            <a:extLst>
              <a:ext uri="{FF2B5EF4-FFF2-40B4-BE49-F238E27FC236}">
                <a16:creationId xmlns:a16="http://schemas.microsoft.com/office/drawing/2014/main" id="{8D3D9EAC-F5A9-4F2A-9B07-F068243B94A4}"/>
              </a:ext>
            </a:extLst>
          </p:cNvPr>
          <p:cNvGraphicFramePr>
            <a:graphicFrameLocks/>
          </p:cNvGraphicFramePr>
          <p:nvPr>
            <p:extLst>
              <p:ext uri="{D42A27DB-BD31-4B8C-83A1-F6EECF244321}">
                <p14:modId xmlns:p14="http://schemas.microsoft.com/office/powerpoint/2010/main" val="3056012290"/>
              </p:ext>
            </p:extLst>
          </p:nvPr>
        </p:nvGraphicFramePr>
        <p:xfrm>
          <a:off x="225287" y="3686466"/>
          <a:ext cx="3994785" cy="256032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EE87CE27-B472-4248-A68E-D63FEB4BA526}"/>
              </a:ext>
            </a:extLst>
          </p:cNvPr>
          <p:cNvGraphicFramePr>
            <a:graphicFrameLocks/>
          </p:cNvGraphicFramePr>
          <p:nvPr>
            <p:extLst>
              <p:ext uri="{D42A27DB-BD31-4B8C-83A1-F6EECF244321}">
                <p14:modId xmlns:p14="http://schemas.microsoft.com/office/powerpoint/2010/main" val="1322543307"/>
              </p:ext>
            </p:extLst>
          </p:nvPr>
        </p:nvGraphicFramePr>
        <p:xfrm>
          <a:off x="4155799" y="3572787"/>
          <a:ext cx="3867150" cy="2673999"/>
        </p:xfrm>
        <a:graphic>
          <a:graphicData uri="http://schemas.openxmlformats.org/drawingml/2006/chart">
            <c:chart xmlns:c="http://schemas.openxmlformats.org/drawingml/2006/chart" xmlns:r="http://schemas.openxmlformats.org/officeDocument/2006/relationships" r:id="rId4"/>
          </a:graphicData>
        </a:graphic>
      </p:graphicFrame>
      <p:sp>
        <p:nvSpPr>
          <p:cNvPr id="4" name="Speech Bubble: Rectangle with Corners Rounded 3">
            <a:extLst>
              <a:ext uri="{FF2B5EF4-FFF2-40B4-BE49-F238E27FC236}">
                <a16:creationId xmlns:a16="http://schemas.microsoft.com/office/drawing/2014/main" id="{26FBDA01-6126-47E6-93EC-AA1FD4839A28}"/>
              </a:ext>
            </a:extLst>
          </p:cNvPr>
          <p:cNvSpPr/>
          <p:nvPr/>
        </p:nvSpPr>
        <p:spPr>
          <a:xfrm>
            <a:off x="5300870" y="1113182"/>
            <a:ext cx="6446436" cy="2058351"/>
          </a:xfrm>
          <a:prstGeom prst="wedgeRoundRectCallout">
            <a:avLst>
              <a:gd name="adj1" fmla="val -65934"/>
              <a:gd name="adj2" fmla="val 410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Extracting payment data, including the payment date,</a:t>
            </a:r>
          </a:p>
          <a:p>
            <a:pPr algn="ctr"/>
            <a:r>
              <a:rPr lang="en-US" dirty="0"/>
              <a:t>customer ID, customer name, and total sales amount.</a:t>
            </a:r>
          </a:p>
        </p:txBody>
      </p:sp>
    </p:spTree>
    <p:extLst>
      <p:ext uri="{BB962C8B-B14F-4D97-AF65-F5344CB8AC3E}">
        <p14:creationId xmlns:p14="http://schemas.microsoft.com/office/powerpoint/2010/main" val="1237467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34843-6D49-4961-BE11-14AFF570F34C}"/>
              </a:ext>
            </a:extLst>
          </p:cNvPr>
          <p:cNvSpPr>
            <a:spLocks noGrp="1"/>
          </p:cNvSpPr>
          <p:nvPr>
            <p:ph type="title"/>
          </p:nvPr>
        </p:nvSpPr>
        <p:spPr>
          <a:xfrm>
            <a:off x="265043" y="385432"/>
            <a:ext cx="11648661" cy="1045804"/>
          </a:xfrm>
        </p:spPr>
        <p:txBody>
          <a:bodyPr>
            <a:normAutofit fontScale="90000"/>
          </a:bodyPr>
          <a:lstStyle/>
          <a:p>
            <a:r>
              <a:rPr lang="en-US" dirty="0"/>
              <a:t>7. Are certain film categories more popular in specific locations?</a:t>
            </a:r>
          </a:p>
        </p:txBody>
      </p:sp>
      <p:pic>
        <p:nvPicPr>
          <p:cNvPr id="7" name="Content Placeholder 6">
            <a:extLst>
              <a:ext uri="{FF2B5EF4-FFF2-40B4-BE49-F238E27FC236}">
                <a16:creationId xmlns:a16="http://schemas.microsoft.com/office/drawing/2014/main" id="{262CD9E2-7302-4CAD-98AE-57B452EC034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882" t="42054" r="50000" b="22198"/>
          <a:stretch/>
        </p:blipFill>
        <p:spPr>
          <a:xfrm>
            <a:off x="265042" y="1642116"/>
            <a:ext cx="4876801" cy="2195541"/>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5" name="TextBox 4">
            <a:extLst>
              <a:ext uri="{FF2B5EF4-FFF2-40B4-BE49-F238E27FC236}">
                <a16:creationId xmlns:a16="http://schemas.microsoft.com/office/drawing/2014/main" id="{89A44655-AE8D-4C4D-A00B-6B8ED050D85F}"/>
              </a:ext>
            </a:extLst>
          </p:cNvPr>
          <p:cNvSpPr txBox="1"/>
          <p:nvPr/>
        </p:nvSpPr>
        <p:spPr>
          <a:xfrm>
            <a:off x="3046927" y="16099"/>
            <a:ext cx="6098146" cy="369332"/>
          </a:xfrm>
          <a:prstGeom prst="rect">
            <a:avLst/>
          </a:prstGeom>
          <a:noFill/>
        </p:spPr>
        <p:txBody>
          <a:bodyPr wrap="square">
            <a:spAutoFit/>
          </a:bodyPr>
          <a:lstStyle/>
          <a:p>
            <a:endParaRPr lang="en-US" dirty="0"/>
          </a:p>
        </p:txBody>
      </p:sp>
      <p:graphicFrame>
        <p:nvGraphicFramePr>
          <p:cNvPr id="6" name="Chart 5">
            <a:extLst>
              <a:ext uri="{FF2B5EF4-FFF2-40B4-BE49-F238E27FC236}">
                <a16:creationId xmlns:a16="http://schemas.microsoft.com/office/drawing/2014/main" id="{315F5C95-8966-4A79-9FBA-4EA2B65FC2B5}"/>
              </a:ext>
            </a:extLst>
          </p:cNvPr>
          <p:cNvGraphicFramePr>
            <a:graphicFrameLocks/>
          </p:cNvGraphicFramePr>
          <p:nvPr>
            <p:extLst>
              <p:ext uri="{D42A27DB-BD31-4B8C-83A1-F6EECF244321}">
                <p14:modId xmlns:p14="http://schemas.microsoft.com/office/powerpoint/2010/main" val="1569178568"/>
              </p:ext>
            </p:extLst>
          </p:nvPr>
        </p:nvGraphicFramePr>
        <p:xfrm>
          <a:off x="159046" y="3837658"/>
          <a:ext cx="5075562" cy="2775178"/>
        </p:xfrm>
        <a:graphic>
          <a:graphicData uri="http://schemas.openxmlformats.org/drawingml/2006/chart">
            <c:chart xmlns:c="http://schemas.openxmlformats.org/drawingml/2006/chart" xmlns:r="http://schemas.openxmlformats.org/officeDocument/2006/relationships" r:id="rId3"/>
          </a:graphicData>
        </a:graphic>
      </p:graphicFrame>
      <p:sp>
        <p:nvSpPr>
          <p:cNvPr id="3" name="Speech Bubble: Rectangle with Corners Rounded 2">
            <a:extLst>
              <a:ext uri="{FF2B5EF4-FFF2-40B4-BE49-F238E27FC236}">
                <a16:creationId xmlns:a16="http://schemas.microsoft.com/office/drawing/2014/main" id="{329D1394-47B9-4BF2-8D22-0C9C9BA847EB}"/>
              </a:ext>
            </a:extLst>
          </p:cNvPr>
          <p:cNvSpPr/>
          <p:nvPr/>
        </p:nvSpPr>
        <p:spPr>
          <a:xfrm>
            <a:off x="7354957" y="1775791"/>
            <a:ext cx="3419060" cy="1961322"/>
          </a:xfrm>
          <a:prstGeom prst="wedgeRoundRectCallout">
            <a:avLst>
              <a:gd name="adj1" fmla="val -111143"/>
              <a:gd name="adj2" fmla="val 5371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Information is about rental counts for each film category in different cities and countries.</a:t>
            </a:r>
          </a:p>
        </p:txBody>
      </p:sp>
    </p:spTree>
    <p:extLst>
      <p:ext uri="{BB962C8B-B14F-4D97-AF65-F5344CB8AC3E}">
        <p14:creationId xmlns:p14="http://schemas.microsoft.com/office/powerpoint/2010/main" val="3945041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C92AF-838B-4B8F-A24E-51E20B067BE7}"/>
              </a:ext>
            </a:extLst>
          </p:cNvPr>
          <p:cNvSpPr>
            <a:spLocks noGrp="1"/>
          </p:cNvSpPr>
          <p:nvPr>
            <p:ph type="title"/>
          </p:nvPr>
        </p:nvSpPr>
        <p:spPr>
          <a:xfrm>
            <a:off x="838200" y="464023"/>
            <a:ext cx="10515600" cy="1226665"/>
          </a:xfrm>
        </p:spPr>
        <p:txBody>
          <a:bodyPr>
            <a:normAutofit fontScale="90000"/>
          </a:bodyPr>
          <a:lstStyle/>
          <a:p>
            <a:r>
              <a:rPr lang="en-US" dirty="0"/>
              <a:t>8.How does the availability and knowledge of staff affect customer ratings?</a:t>
            </a:r>
            <a:br>
              <a:rPr lang="en-US" dirty="0"/>
            </a:br>
            <a:endParaRPr lang="en-US" dirty="0"/>
          </a:p>
        </p:txBody>
      </p:sp>
      <p:pic>
        <p:nvPicPr>
          <p:cNvPr id="5" name="Content Placeholder 4">
            <a:extLst>
              <a:ext uri="{FF2B5EF4-FFF2-40B4-BE49-F238E27FC236}">
                <a16:creationId xmlns:a16="http://schemas.microsoft.com/office/drawing/2014/main" id="{5FC2DC66-3E00-4931-867D-86B21FCE24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1617" y="1480353"/>
            <a:ext cx="4140870" cy="1655339"/>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3" name="Speech Bubble: Rectangle with Corners Rounded 2">
            <a:extLst>
              <a:ext uri="{FF2B5EF4-FFF2-40B4-BE49-F238E27FC236}">
                <a16:creationId xmlns:a16="http://schemas.microsoft.com/office/drawing/2014/main" id="{3106922A-4A7A-4AB5-8C4E-7517DD41BA11}"/>
              </a:ext>
            </a:extLst>
          </p:cNvPr>
          <p:cNvSpPr/>
          <p:nvPr/>
        </p:nvSpPr>
        <p:spPr>
          <a:xfrm>
            <a:off x="6811617" y="1690688"/>
            <a:ext cx="4140870" cy="2642773"/>
          </a:xfrm>
          <a:prstGeom prst="wedgeRoundRectCallout">
            <a:avLst>
              <a:gd name="adj1" fmla="val -102762"/>
              <a:gd name="adj2" fmla="val 6456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In Bar chart, Calculating the rental statistics for staff members in a film rental store. </a:t>
            </a:r>
            <a:r>
              <a:rPr lang="en-US" sz="1800" b="0" dirty="0">
                <a:solidFill>
                  <a:srgbClr val="082A75"/>
                </a:solidFill>
                <a:effectLst/>
                <a:latin typeface="Calibri" panose="020F0502020204030204" pitchFamily="34" charset="0"/>
                <a:ea typeface="MS Mincho" panose="02020609040205080304" pitchFamily="49" charset="-128"/>
                <a:cs typeface="Calibri" panose="020F0502020204030204" pitchFamily="34" charset="0"/>
              </a:rPr>
              <a:t>There is no data related to customer rating, so I did it on the basis of average film rating and store id by staff name</a:t>
            </a:r>
            <a:endParaRPr lang="en-US" sz="1800" b="1"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p>
            <a:endParaRPr lang="en-US" dirty="0"/>
          </a:p>
        </p:txBody>
      </p:sp>
      <p:graphicFrame>
        <p:nvGraphicFramePr>
          <p:cNvPr id="6" name="Chart 5">
            <a:extLst>
              <a:ext uri="{FF2B5EF4-FFF2-40B4-BE49-F238E27FC236}">
                <a16:creationId xmlns:a16="http://schemas.microsoft.com/office/drawing/2014/main" id="{3613FE76-0030-4371-98DC-4B9EAF855EBA}"/>
              </a:ext>
            </a:extLst>
          </p:cNvPr>
          <p:cNvGraphicFramePr>
            <a:graphicFrameLocks/>
          </p:cNvGraphicFramePr>
          <p:nvPr>
            <p:extLst>
              <p:ext uri="{D42A27DB-BD31-4B8C-83A1-F6EECF244321}">
                <p14:modId xmlns:p14="http://schemas.microsoft.com/office/powerpoint/2010/main" val="363496384"/>
              </p:ext>
            </p:extLst>
          </p:nvPr>
        </p:nvGraphicFramePr>
        <p:xfrm>
          <a:off x="394687" y="3336235"/>
          <a:ext cx="398145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98403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94999-74A0-40C0-A8FF-F1B7E4AB3581}"/>
              </a:ext>
            </a:extLst>
          </p:cNvPr>
          <p:cNvSpPr>
            <a:spLocks noGrp="1"/>
          </p:cNvSpPr>
          <p:nvPr>
            <p:ph type="title"/>
          </p:nvPr>
        </p:nvSpPr>
        <p:spPr>
          <a:xfrm>
            <a:off x="304800" y="265043"/>
            <a:ext cx="11410122" cy="1417983"/>
          </a:xfrm>
        </p:spPr>
        <p:txBody>
          <a:bodyPr>
            <a:normAutofit/>
          </a:bodyPr>
          <a:lstStyle/>
          <a:p>
            <a:r>
              <a:rPr lang="en-US" dirty="0"/>
              <a:t>9.How does the proximity of stores to customers impact rental frequency?</a:t>
            </a:r>
          </a:p>
        </p:txBody>
      </p:sp>
      <p:pic>
        <p:nvPicPr>
          <p:cNvPr id="4" name="Content Placeholder 3">
            <a:extLst>
              <a:ext uri="{FF2B5EF4-FFF2-40B4-BE49-F238E27FC236}">
                <a16:creationId xmlns:a16="http://schemas.microsoft.com/office/drawing/2014/main" id="{288F34A5-A5EE-4D68-BE13-1FCDCD05DF8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0917" r="44564" b="20014"/>
          <a:stretch/>
        </p:blipFill>
        <p:spPr>
          <a:xfrm>
            <a:off x="304800" y="1683026"/>
            <a:ext cx="4846266" cy="192024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graphicFrame>
        <p:nvGraphicFramePr>
          <p:cNvPr id="5" name="Chart 4">
            <a:extLst>
              <a:ext uri="{FF2B5EF4-FFF2-40B4-BE49-F238E27FC236}">
                <a16:creationId xmlns:a16="http://schemas.microsoft.com/office/drawing/2014/main" id="{12E635D9-95B7-4B0F-887D-1299DBC1EDA9}"/>
              </a:ext>
            </a:extLst>
          </p:cNvPr>
          <p:cNvGraphicFramePr>
            <a:graphicFrameLocks/>
          </p:cNvGraphicFramePr>
          <p:nvPr>
            <p:extLst>
              <p:ext uri="{D42A27DB-BD31-4B8C-83A1-F6EECF244321}">
                <p14:modId xmlns:p14="http://schemas.microsoft.com/office/powerpoint/2010/main" val="3790684531"/>
              </p:ext>
            </p:extLst>
          </p:nvPr>
        </p:nvGraphicFramePr>
        <p:xfrm>
          <a:off x="198783" y="3649649"/>
          <a:ext cx="4952283" cy="2943308"/>
        </p:xfrm>
        <a:graphic>
          <a:graphicData uri="http://schemas.openxmlformats.org/drawingml/2006/chart">
            <c:chart xmlns:c="http://schemas.openxmlformats.org/drawingml/2006/chart" xmlns:r="http://schemas.openxmlformats.org/officeDocument/2006/relationships" r:id="rId3"/>
          </a:graphicData>
        </a:graphic>
      </p:graphicFrame>
      <p:sp>
        <p:nvSpPr>
          <p:cNvPr id="3" name="Speech Bubble: Rectangle with Corners Rounded 2">
            <a:extLst>
              <a:ext uri="{FF2B5EF4-FFF2-40B4-BE49-F238E27FC236}">
                <a16:creationId xmlns:a16="http://schemas.microsoft.com/office/drawing/2014/main" id="{BF3CD1B6-417F-4E02-8251-37D013A5E7AF}"/>
              </a:ext>
            </a:extLst>
          </p:cNvPr>
          <p:cNvSpPr/>
          <p:nvPr/>
        </p:nvSpPr>
        <p:spPr>
          <a:xfrm>
            <a:off x="7036903" y="1895061"/>
            <a:ext cx="4333461" cy="2160104"/>
          </a:xfrm>
          <a:prstGeom prst="wedgeRoundRectCallout">
            <a:avLst>
              <a:gd name="adj1" fmla="val -91169"/>
              <a:gd name="adj2" fmla="val 6351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Bar chart retrieves customer and rental information for a film rental store. This helps in analyzing customer rental behavior and the performance of different stores in terms of rental counts.</a:t>
            </a:r>
          </a:p>
          <a:p>
            <a:endParaRPr lang="en-US" dirty="0"/>
          </a:p>
        </p:txBody>
      </p:sp>
    </p:spTree>
    <p:extLst>
      <p:ext uri="{BB962C8B-B14F-4D97-AF65-F5344CB8AC3E}">
        <p14:creationId xmlns:p14="http://schemas.microsoft.com/office/powerpoint/2010/main" val="2667712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A71F2-B790-4F42-9AE4-E21525B3CF50}"/>
              </a:ext>
            </a:extLst>
          </p:cNvPr>
          <p:cNvSpPr>
            <a:spLocks noGrp="1"/>
          </p:cNvSpPr>
          <p:nvPr>
            <p:ph type="title"/>
          </p:nvPr>
        </p:nvSpPr>
        <p:spPr>
          <a:xfrm>
            <a:off x="225287" y="291548"/>
            <a:ext cx="11741426" cy="1258956"/>
          </a:xfrm>
        </p:spPr>
        <p:txBody>
          <a:bodyPr>
            <a:normAutofit fontScale="90000"/>
          </a:bodyPr>
          <a:lstStyle/>
          <a:p>
            <a:r>
              <a:rPr lang="en-US" dirty="0"/>
              <a:t>10. Do specific film categories attract different age groups of customers?</a:t>
            </a:r>
          </a:p>
        </p:txBody>
      </p:sp>
      <p:pic>
        <p:nvPicPr>
          <p:cNvPr id="5" name="Content Placeholder 4">
            <a:extLst>
              <a:ext uri="{FF2B5EF4-FFF2-40B4-BE49-F238E27FC236}">
                <a16:creationId xmlns:a16="http://schemas.microsoft.com/office/drawing/2014/main" id="{9F64E3AD-9136-4E73-9344-F7E56083F52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544" t="45757" r="62682" b="19526"/>
          <a:stretch/>
        </p:blipFill>
        <p:spPr>
          <a:xfrm>
            <a:off x="225287" y="1630016"/>
            <a:ext cx="3248904" cy="1934818"/>
          </a:xfrm>
        </p:spPr>
      </p:pic>
      <p:graphicFrame>
        <p:nvGraphicFramePr>
          <p:cNvPr id="4" name="Chart 3">
            <a:extLst>
              <a:ext uri="{FF2B5EF4-FFF2-40B4-BE49-F238E27FC236}">
                <a16:creationId xmlns:a16="http://schemas.microsoft.com/office/drawing/2014/main" id="{C9E09C99-3071-4F30-A460-3AE5031E1A03}"/>
              </a:ext>
            </a:extLst>
          </p:cNvPr>
          <p:cNvGraphicFramePr>
            <a:graphicFrameLocks/>
          </p:cNvGraphicFramePr>
          <p:nvPr>
            <p:extLst>
              <p:ext uri="{D42A27DB-BD31-4B8C-83A1-F6EECF244321}">
                <p14:modId xmlns:p14="http://schemas.microsoft.com/office/powerpoint/2010/main" val="3669201652"/>
              </p:ext>
            </p:extLst>
          </p:nvPr>
        </p:nvGraphicFramePr>
        <p:xfrm>
          <a:off x="225287" y="3644346"/>
          <a:ext cx="5015948" cy="3001618"/>
        </p:xfrm>
        <a:graphic>
          <a:graphicData uri="http://schemas.openxmlformats.org/drawingml/2006/chart">
            <c:chart xmlns:c="http://schemas.openxmlformats.org/drawingml/2006/chart" xmlns:r="http://schemas.openxmlformats.org/officeDocument/2006/relationships" r:id="rId3"/>
          </a:graphicData>
        </a:graphic>
      </p:graphicFrame>
      <p:sp>
        <p:nvSpPr>
          <p:cNvPr id="3" name="Speech Bubble: Rectangle with Corners Rounded 2">
            <a:extLst>
              <a:ext uri="{FF2B5EF4-FFF2-40B4-BE49-F238E27FC236}">
                <a16:creationId xmlns:a16="http://schemas.microsoft.com/office/drawing/2014/main" id="{932218ED-19B0-4F81-A779-B2719313E579}"/>
              </a:ext>
            </a:extLst>
          </p:cNvPr>
          <p:cNvSpPr/>
          <p:nvPr/>
        </p:nvSpPr>
        <p:spPr>
          <a:xfrm>
            <a:off x="7354957" y="1630016"/>
            <a:ext cx="4002156" cy="3001618"/>
          </a:xfrm>
          <a:prstGeom prst="wedgeRoundRectCallout">
            <a:avLst>
              <a:gd name="adj1" fmla="val -107525"/>
              <a:gd name="adj2" fmla="val 497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Analysing</a:t>
            </a:r>
            <a:r>
              <a:rPr lang="en-US" dirty="0"/>
              <a:t> customer rental behavior by counting the number  of rentals (</a:t>
            </a:r>
            <a:r>
              <a:rPr lang="en-US" dirty="0" err="1"/>
              <a:t>rental_count</a:t>
            </a:r>
            <a:r>
              <a:rPr lang="en-US" dirty="0"/>
              <a:t>) for each customer across different film categories.</a:t>
            </a:r>
          </a:p>
          <a:p>
            <a:endParaRPr lang="en-US" dirty="0"/>
          </a:p>
          <a:p>
            <a:r>
              <a:rPr lang="en-US" sz="1800" b="1" dirty="0">
                <a:solidFill>
                  <a:srgbClr val="24292E"/>
                </a:solidFill>
                <a:effectLst/>
                <a:latin typeface="Calibri" panose="020F0502020204030204" pitchFamily="34" charset="0"/>
                <a:ea typeface="Times New Roman" panose="02020603050405020304" pitchFamily="18" charset="0"/>
                <a:cs typeface="Calibri" panose="020F0502020204030204" pitchFamily="34" charset="0"/>
              </a:rPr>
              <a:t>There is no data related to age, so I sum rentals and count of </a:t>
            </a:r>
            <a:r>
              <a:rPr lang="en-US" sz="1800" b="1" dirty="0" err="1">
                <a:solidFill>
                  <a:srgbClr val="24292E"/>
                </a:solidFill>
                <a:effectLst/>
                <a:latin typeface="Calibri" panose="020F0502020204030204" pitchFamily="34" charset="0"/>
                <a:ea typeface="Times New Roman" panose="02020603050405020304" pitchFamily="18" charset="0"/>
                <a:cs typeface="Calibri" panose="020F0502020204030204" pitchFamily="34" charset="0"/>
              </a:rPr>
              <a:t>customer_id</a:t>
            </a:r>
            <a:r>
              <a:rPr lang="en-US" sz="1800" b="1" dirty="0">
                <a:solidFill>
                  <a:srgbClr val="24292E"/>
                </a:solidFill>
                <a:effectLst/>
                <a:latin typeface="Calibri" panose="020F0502020204030204" pitchFamily="34" charset="0"/>
                <a:ea typeface="Times New Roman" panose="02020603050405020304" pitchFamily="18" charset="0"/>
                <a:cs typeface="Calibri" panose="020F0502020204030204" pitchFamily="34" charset="0"/>
              </a:rPr>
              <a:t> on the basis of film category</a:t>
            </a:r>
            <a:endParaRPr lang="en-US" sz="1800" b="1"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p>
            <a:endParaRPr lang="en-US" dirty="0"/>
          </a:p>
        </p:txBody>
      </p:sp>
    </p:spTree>
    <p:extLst>
      <p:ext uri="{BB962C8B-B14F-4D97-AF65-F5344CB8AC3E}">
        <p14:creationId xmlns:p14="http://schemas.microsoft.com/office/powerpoint/2010/main" val="4242956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4C980-405A-45E8-8C8C-A8BDFA14DD2E}"/>
              </a:ext>
            </a:extLst>
          </p:cNvPr>
          <p:cNvSpPr>
            <a:spLocks noGrp="1"/>
          </p:cNvSpPr>
          <p:nvPr>
            <p:ph type="title"/>
          </p:nvPr>
        </p:nvSpPr>
        <p:spPr>
          <a:xfrm>
            <a:off x="144491" y="251791"/>
            <a:ext cx="11782466" cy="1254029"/>
          </a:xfrm>
        </p:spPr>
        <p:txBody>
          <a:bodyPr>
            <a:normAutofit fontScale="90000"/>
          </a:bodyPr>
          <a:lstStyle/>
          <a:p>
            <a:r>
              <a:rPr lang="en-US" dirty="0"/>
              <a:t>11.What are the demographics and preferences of the highest-spending customers?</a:t>
            </a:r>
          </a:p>
        </p:txBody>
      </p:sp>
      <p:pic>
        <p:nvPicPr>
          <p:cNvPr id="5" name="Content Placeholder 4">
            <a:extLst>
              <a:ext uri="{FF2B5EF4-FFF2-40B4-BE49-F238E27FC236}">
                <a16:creationId xmlns:a16="http://schemas.microsoft.com/office/drawing/2014/main" id="{9FB43496-70CD-43A3-9194-BA389BA1DB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491" y="1690688"/>
            <a:ext cx="11209309" cy="265176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4" name="Picture 3">
            <a:extLst>
              <a:ext uri="{FF2B5EF4-FFF2-40B4-BE49-F238E27FC236}">
                <a16:creationId xmlns:a16="http://schemas.microsoft.com/office/drawing/2014/main" id="{37876A5E-752B-4F7C-946E-97793AF912F9}"/>
              </a:ext>
            </a:extLst>
          </p:cNvPr>
          <p:cNvPicPr>
            <a:picLocks noChangeAspect="1"/>
          </p:cNvPicPr>
          <p:nvPr/>
        </p:nvPicPr>
        <p:blipFill rotWithShape="1">
          <a:blip r:embed="rId3">
            <a:extLst>
              <a:ext uri="{28A0092B-C50C-407E-A947-70E740481C1C}">
                <a14:useLocalDpi xmlns:a14="http://schemas.microsoft.com/office/drawing/2010/main" val="0"/>
              </a:ext>
            </a:extLst>
          </a:blip>
          <a:srcRect l="8060" t="52948" r="50000" b="20903"/>
          <a:stretch/>
        </p:blipFill>
        <p:spPr>
          <a:xfrm>
            <a:off x="280324" y="4527316"/>
            <a:ext cx="5113310" cy="1792440"/>
          </a:xfrm>
          <a:prstGeom prst="rect">
            <a:avLst/>
          </a:prstGeom>
        </p:spPr>
      </p:pic>
      <p:sp>
        <p:nvSpPr>
          <p:cNvPr id="3" name="Speech Bubble: Rectangle with Corners Rounded 2">
            <a:extLst>
              <a:ext uri="{FF2B5EF4-FFF2-40B4-BE49-F238E27FC236}">
                <a16:creationId xmlns:a16="http://schemas.microsoft.com/office/drawing/2014/main" id="{98E12FA1-E778-4976-AC3D-BB34CB08CB76}"/>
              </a:ext>
            </a:extLst>
          </p:cNvPr>
          <p:cNvSpPr/>
          <p:nvPr/>
        </p:nvSpPr>
        <p:spPr>
          <a:xfrm>
            <a:off x="6035724" y="4784035"/>
            <a:ext cx="4870815" cy="940904"/>
          </a:xfrm>
          <a:prstGeom prst="wedgeRoundRectCallout">
            <a:avLst>
              <a:gd name="adj1" fmla="val -62460"/>
              <a:gd name="adj2" fmla="val 8362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Gather information about customers who made the highest payment (</a:t>
            </a:r>
            <a:r>
              <a:rPr lang="en-US" dirty="0" err="1"/>
              <a:t>payment_amount</a:t>
            </a:r>
            <a:r>
              <a:rPr lang="en-US" dirty="0"/>
              <a:t>) in a single rental transaction.</a:t>
            </a:r>
          </a:p>
        </p:txBody>
      </p:sp>
    </p:spTree>
    <p:extLst>
      <p:ext uri="{BB962C8B-B14F-4D97-AF65-F5344CB8AC3E}">
        <p14:creationId xmlns:p14="http://schemas.microsoft.com/office/powerpoint/2010/main" val="611237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08D4F-F3E3-40DF-8721-9558B65E2E94}"/>
              </a:ext>
            </a:extLst>
          </p:cNvPr>
          <p:cNvSpPr>
            <a:spLocks noGrp="1"/>
          </p:cNvSpPr>
          <p:nvPr>
            <p:ph type="title"/>
          </p:nvPr>
        </p:nvSpPr>
        <p:spPr>
          <a:xfrm>
            <a:off x="209650" y="331304"/>
            <a:ext cx="11757063" cy="1272209"/>
          </a:xfrm>
        </p:spPr>
        <p:txBody>
          <a:bodyPr>
            <a:normAutofit fontScale="90000"/>
          </a:bodyPr>
          <a:lstStyle/>
          <a:p>
            <a:r>
              <a:rPr lang="en-US" dirty="0"/>
              <a:t>12. How does the availability of inventory impact customer satisfaction and repeat business?</a:t>
            </a:r>
          </a:p>
        </p:txBody>
      </p:sp>
      <p:pic>
        <p:nvPicPr>
          <p:cNvPr id="5" name="Content Placeholder 4">
            <a:extLst>
              <a:ext uri="{FF2B5EF4-FFF2-40B4-BE49-F238E27FC236}">
                <a16:creationId xmlns:a16="http://schemas.microsoft.com/office/drawing/2014/main" id="{8B54C406-D2F6-4583-974C-282FC4EED4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0271" y="1603513"/>
            <a:ext cx="5825730" cy="2514951"/>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graphicFrame>
        <p:nvGraphicFramePr>
          <p:cNvPr id="7" name="Chart 6">
            <a:extLst>
              <a:ext uri="{FF2B5EF4-FFF2-40B4-BE49-F238E27FC236}">
                <a16:creationId xmlns:a16="http://schemas.microsoft.com/office/drawing/2014/main" id="{361B1806-B009-4BB2-BC39-1568F7D9E0A0}"/>
              </a:ext>
            </a:extLst>
          </p:cNvPr>
          <p:cNvGraphicFramePr>
            <a:graphicFrameLocks/>
          </p:cNvGraphicFramePr>
          <p:nvPr>
            <p:extLst>
              <p:ext uri="{D42A27DB-BD31-4B8C-83A1-F6EECF244321}">
                <p14:modId xmlns:p14="http://schemas.microsoft.com/office/powerpoint/2010/main" val="2310034539"/>
              </p:ext>
            </p:extLst>
          </p:nvPr>
        </p:nvGraphicFramePr>
        <p:xfrm>
          <a:off x="209650" y="4118464"/>
          <a:ext cx="5886350" cy="2514951"/>
        </p:xfrm>
        <a:graphic>
          <a:graphicData uri="http://schemas.openxmlformats.org/drawingml/2006/chart">
            <c:chart xmlns:c="http://schemas.openxmlformats.org/drawingml/2006/chart" xmlns:r="http://schemas.openxmlformats.org/officeDocument/2006/relationships" r:id="rId3"/>
          </a:graphicData>
        </a:graphic>
      </p:graphicFrame>
      <p:sp>
        <p:nvSpPr>
          <p:cNvPr id="3" name="Speech Bubble: Rectangle with Corners Rounded 2">
            <a:extLst>
              <a:ext uri="{FF2B5EF4-FFF2-40B4-BE49-F238E27FC236}">
                <a16:creationId xmlns:a16="http://schemas.microsoft.com/office/drawing/2014/main" id="{8EC78344-9E3F-44A9-8C5F-9359EAC0133B}"/>
              </a:ext>
            </a:extLst>
          </p:cNvPr>
          <p:cNvSpPr/>
          <p:nvPr/>
        </p:nvSpPr>
        <p:spPr>
          <a:xfrm>
            <a:off x="7460974" y="1987826"/>
            <a:ext cx="4460755" cy="2716696"/>
          </a:xfrm>
          <a:prstGeom prst="wedgeRoundRectCallout">
            <a:avLst>
              <a:gd name="adj1" fmla="val -81413"/>
              <a:gd name="adj2" fmla="val 645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This line chart shows customer-related information, including customer ID,</a:t>
            </a:r>
          </a:p>
          <a:p>
            <a:r>
              <a:rPr lang="en-US" dirty="0"/>
              <a:t> customer name, registration date, rental count, total amount spent, and </a:t>
            </a:r>
          </a:p>
          <a:p>
            <a:r>
              <a:rPr lang="en-US" dirty="0"/>
              <a:t>available inventory count.</a:t>
            </a:r>
          </a:p>
        </p:txBody>
      </p:sp>
    </p:spTree>
    <p:extLst>
      <p:ext uri="{BB962C8B-B14F-4D97-AF65-F5344CB8AC3E}">
        <p14:creationId xmlns:p14="http://schemas.microsoft.com/office/powerpoint/2010/main" val="13313905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3065C-37B6-4FC9-A8F6-1EFF4C043DD1}"/>
              </a:ext>
            </a:extLst>
          </p:cNvPr>
          <p:cNvSpPr>
            <a:spLocks noGrp="1"/>
          </p:cNvSpPr>
          <p:nvPr>
            <p:ph type="title"/>
          </p:nvPr>
        </p:nvSpPr>
        <p:spPr>
          <a:xfrm>
            <a:off x="128789" y="365125"/>
            <a:ext cx="11797048" cy="1325563"/>
          </a:xfrm>
        </p:spPr>
        <p:txBody>
          <a:bodyPr>
            <a:normAutofit fontScale="90000"/>
          </a:bodyPr>
          <a:lstStyle/>
          <a:p>
            <a:r>
              <a:rPr lang="en-US" dirty="0"/>
              <a:t>13. What are the busiest hours or days for each store location, and how does it impact staffing requirements?</a:t>
            </a:r>
          </a:p>
        </p:txBody>
      </p:sp>
      <p:pic>
        <p:nvPicPr>
          <p:cNvPr id="5" name="Content Placeholder 4">
            <a:extLst>
              <a:ext uri="{FF2B5EF4-FFF2-40B4-BE49-F238E27FC236}">
                <a16:creationId xmlns:a16="http://schemas.microsoft.com/office/drawing/2014/main" id="{80FA6BFD-F202-4A82-8823-20CBC78739A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015" t="47133" r="60206" b="22403"/>
          <a:stretch/>
        </p:blipFill>
        <p:spPr>
          <a:xfrm>
            <a:off x="258883" y="1925392"/>
            <a:ext cx="3902300" cy="200910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graphicFrame>
        <p:nvGraphicFramePr>
          <p:cNvPr id="3" name="Table 2">
            <a:extLst>
              <a:ext uri="{FF2B5EF4-FFF2-40B4-BE49-F238E27FC236}">
                <a16:creationId xmlns:a16="http://schemas.microsoft.com/office/drawing/2014/main" id="{E9789B9C-ADF4-4818-B2BE-D665F4CFAE4A}"/>
              </a:ext>
            </a:extLst>
          </p:cNvPr>
          <p:cNvGraphicFramePr>
            <a:graphicFrameLocks noGrp="1"/>
          </p:cNvGraphicFramePr>
          <p:nvPr>
            <p:extLst>
              <p:ext uri="{D42A27DB-BD31-4B8C-83A1-F6EECF244321}">
                <p14:modId xmlns:p14="http://schemas.microsoft.com/office/powerpoint/2010/main" val="3214472303"/>
              </p:ext>
            </p:extLst>
          </p:nvPr>
        </p:nvGraphicFramePr>
        <p:xfrm>
          <a:off x="258883" y="3928054"/>
          <a:ext cx="4008317" cy="1677615"/>
        </p:xfrm>
        <a:graphic>
          <a:graphicData uri="http://schemas.openxmlformats.org/drawingml/2006/table">
            <a:tbl>
              <a:tblPr>
                <a:tableStyleId>{5C22544A-7EE6-4342-B048-85BDC9FD1C3A}</a:tableStyleId>
              </a:tblPr>
              <a:tblGrid>
                <a:gridCol w="600176">
                  <a:extLst>
                    <a:ext uri="{9D8B030D-6E8A-4147-A177-3AD203B41FA5}">
                      <a16:colId xmlns:a16="http://schemas.microsoft.com/office/drawing/2014/main" val="341098353"/>
                    </a:ext>
                  </a:extLst>
                </a:gridCol>
                <a:gridCol w="910982">
                  <a:extLst>
                    <a:ext uri="{9D8B030D-6E8A-4147-A177-3AD203B41FA5}">
                      <a16:colId xmlns:a16="http://schemas.microsoft.com/office/drawing/2014/main" val="2369710885"/>
                    </a:ext>
                  </a:extLst>
                </a:gridCol>
                <a:gridCol w="857393">
                  <a:extLst>
                    <a:ext uri="{9D8B030D-6E8A-4147-A177-3AD203B41FA5}">
                      <a16:colId xmlns:a16="http://schemas.microsoft.com/office/drawing/2014/main" val="458359667"/>
                    </a:ext>
                  </a:extLst>
                </a:gridCol>
                <a:gridCol w="814524">
                  <a:extLst>
                    <a:ext uri="{9D8B030D-6E8A-4147-A177-3AD203B41FA5}">
                      <a16:colId xmlns:a16="http://schemas.microsoft.com/office/drawing/2014/main" val="761632372"/>
                    </a:ext>
                  </a:extLst>
                </a:gridCol>
                <a:gridCol w="825242">
                  <a:extLst>
                    <a:ext uri="{9D8B030D-6E8A-4147-A177-3AD203B41FA5}">
                      <a16:colId xmlns:a16="http://schemas.microsoft.com/office/drawing/2014/main" val="3435821763"/>
                    </a:ext>
                  </a:extLst>
                </a:gridCol>
              </a:tblGrid>
              <a:tr h="559205">
                <a:tc>
                  <a:txBody>
                    <a:bodyPr/>
                    <a:lstStyle/>
                    <a:p>
                      <a:pPr algn="l" fontAlgn="b"/>
                      <a:r>
                        <a:rPr lang="en-US" sz="1100" u="none" strike="noStrike" dirty="0" err="1">
                          <a:effectLst/>
                        </a:rPr>
                        <a:t>store_idfg</a:t>
                      </a:r>
                      <a:endParaRPr lang="en-US" sz="1100" b="1" i="0" u="none" strike="noStrike" dirty="0">
                        <a:solidFill>
                          <a:srgbClr val="FFFFFF"/>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store_location</a:t>
                      </a:r>
                      <a:endParaRPr lang="en-US" sz="1100" b="1" i="0" u="none" strike="noStrike">
                        <a:solidFill>
                          <a:srgbClr val="FFFFFF"/>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day_of_week</a:t>
                      </a:r>
                      <a:endParaRPr lang="en-US" sz="1100" b="1" i="0" u="none" strike="noStrike">
                        <a:solidFill>
                          <a:srgbClr val="FFFFFF"/>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hour_of_day</a:t>
                      </a:r>
                      <a:endParaRPr lang="en-US" sz="1100" b="1" i="0" u="none" strike="noStrike">
                        <a:solidFill>
                          <a:srgbClr val="FFFFFF"/>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rental_count</a:t>
                      </a:r>
                      <a:endParaRPr lang="en-US" sz="1100" b="1" i="0" u="none" strike="noStrike">
                        <a:solidFill>
                          <a:srgbClr val="FFFFFF"/>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21076915"/>
                  </a:ext>
                </a:extLst>
              </a:tr>
              <a:tr h="559205">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Lethbridge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63</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74939060"/>
                  </a:ext>
                </a:extLst>
              </a:tr>
              <a:tr h="559205">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Woodridge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62</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82096089"/>
                  </a:ext>
                </a:extLst>
              </a:tr>
            </a:tbl>
          </a:graphicData>
        </a:graphic>
      </p:graphicFrame>
      <p:sp>
        <p:nvSpPr>
          <p:cNvPr id="4" name="Speech Bubble: Rectangle with Corners Rounded 3">
            <a:extLst>
              <a:ext uri="{FF2B5EF4-FFF2-40B4-BE49-F238E27FC236}">
                <a16:creationId xmlns:a16="http://schemas.microsoft.com/office/drawing/2014/main" id="{0B884BB9-F017-44DF-9D92-DE59B1446C03}"/>
              </a:ext>
            </a:extLst>
          </p:cNvPr>
          <p:cNvSpPr/>
          <p:nvPr/>
        </p:nvSpPr>
        <p:spPr>
          <a:xfrm>
            <a:off x="5711687" y="2173357"/>
            <a:ext cx="5473148" cy="2133600"/>
          </a:xfrm>
          <a:prstGeom prst="wedgeRoundRectCallout">
            <a:avLst>
              <a:gd name="adj1" fmla="val -75312"/>
              <a:gd name="adj2" fmla="val 761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 Chart shows store-related information, including store ID, store location, day of the week, hour of the day, and rental count. It filters the results to only include rows where the rental count matches the maximum </a:t>
            </a:r>
          </a:p>
          <a:p>
            <a:r>
              <a:rPr lang="en-US" dirty="0"/>
              <a:t>rental count for each store and day of the week combination</a:t>
            </a:r>
          </a:p>
        </p:txBody>
      </p:sp>
    </p:spTree>
    <p:extLst>
      <p:ext uri="{BB962C8B-B14F-4D97-AF65-F5344CB8AC3E}">
        <p14:creationId xmlns:p14="http://schemas.microsoft.com/office/powerpoint/2010/main" val="27472142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76E03-3D45-436E-A159-0BC83CCB5E9E}"/>
              </a:ext>
            </a:extLst>
          </p:cNvPr>
          <p:cNvSpPr>
            <a:spLocks noGrp="1"/>
          </p:cNvSpPr>
          <p:nvPr>
            <p:ph type="title"/>
          </p:nvPr>
        </p:nvSpPr>
        <p:spPr>
          <a:xfrm>
            <a:off x="180304" y="365125"/>
            <a:ext cx="12011696" cy="1325563"/>
          </a:xfrm>
        </p:spPr>
        <p:txBody>
          <a:bodyPr>
            <a:normAutofit fontScale="90000"/>
          </a:bodyPr>
          <a:lstStyle/>
          <a:p>
            <a:r>
              <a:rPr lang="en-US" dirty="0"/>
              <a:t>14. What are the cultural or demographic factors that influence customer preferences in different locations?</a:t>
            </a:r>
          </a:p>
        </p:txBody>
      </p:sp>
      <p:sp>
        <p:nvSpPr>
          <p:cNvPr id="3" name="Content Placeholder 2">
            <a:extLst>
              <a:ext uri="{FF2B5EF4-FFF2-40B4-BE49-F238E27FC236}">
                <a16:creationId xmlns:a16="http://schemas.microsoft.com/office/drawing/2014/main" id="{43537E19-8C62-43FC-93FF-63C8A7AB0E05}"/>
              </a:ext>
            </a:extLst>
          </p:cNvPr>
          <p:cNvSpPr>
            <a:spLocks noGrp="1"/>
          </p:cNvSpPr>
          <p:nvPr>
            <p:ph idx="1"/>
          </p:nvPr>
        </p:nvSpPr>
        <p:spPr/>
        <p:txBody>
          <a:bodyPr/>
          <a:lstStyle/>
          <a:p>
            <a:endParaRPr lang="en-US" dirty="0"/>
          </a:p>
          <a:p>
            <a:endParaRPr lang="en-US" dirty="0"/>
          </a:p>
          <a:p>
            <a:endParaRPr lang="en-US" dirty="0"/>
          </a:p>
        </p:txBody>
      </p:sp>
      <p:pic>
        <p:nvPicPr>
          <p:cNvPr id="5" name="Picture 4">
            <a:extLst>
              <a:ext uri="{FF2B5EF4-FFF2-40B4-BE49-F238E27FC236}">
                <a16:creationId xmlns:a16="http://schemas.microsoft.com/office/drawing/2014/main" id="{D7B66C8E-038A-45BF-A501-A9B7EBE069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878" y="1690688"/>
            <a:ext cx="4542183" cy="2305372"/>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7" name="Picture 6">
            <a:extLst>
              <a:ext uri="{FF2B5EF4-FFF2-40B4-BE49-F238E27FC236}">
                <a16:creationId xmlns:a16="http://schemas.microsoft.com/office/drawing/2014/main" id="{4E4BCBAC-AC46-46CF-97EC-6451DBBA5E51}"/>
              </a:ext>
            </a:extLst>
          </p:cNvPr>
          <p:cNvPicPr>
            <a:picLocks noChangeAspect="1"/>
          </p:cNvPicPr>
          <p:nvPr/>
        </p:nvPicPr>
        <p:blipFill>
          <a:blip r:embed="rId3"/>
          <a:stretch>
            <a:fillRect/>
          </a:stretch>
        </p:blipFill>
        <p:spPr>
          <a:xfrm>
            <a:off x="180304" y="3996060"/>
            <a:ext cx="5111803" cy="2643279"/>
          </a:xfrm>
          <a:prstGeom prst="rect">
            <a:avLst/>
          </a:prstGeom>
        </p:spPr>
      </p:pic>
      <p:sp>
        <p:nvSpPr>
          <p:cNvPr id="8" name="Speech Bubble: Rectangle with Corners Rounded 7">
            <a:extLst>
              <a:ext uri="{FF2B5EF4-FFF2-40B4-BE49-F238E27FC236}">
                <a16:creationId xmlns:a16="http://schemas.microsoft.com/office/drawing/2014/main" id="{15083B1E-1BCC-4D5E-958D-D693F2858D14}"/>
              </a:ext>
            </a:extLst>
          </p:cNvPr>
          <p:cNvSpPr/>
          <p:nvPr/>
        </p:nvSpPr>
        <p:spPr>
          <a:xfrm>
            <a:off x="6771861" y="1842052"/>
            <a:ext cx="4542183" cy="2305372"/>
          </a:xfrm>
          <a:prstGeom prst="wedgeRoundRectCallout">
            <a:avLst>
              <a:gd name="adj1" fmla="val -88401"/>
              <a:gd name="adj2" fmla="val 784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 shows information about different store locations, </a:t>
            </a:r>
          </a:p>
          <a:p>
            <a:pPr algn="ctr"/>
            <a:r>
              <a:rPr lang="en-US" dirty="0"/>
              <a:t>including the city and country, and calculates the average film rating, </a:t>
            </a:r>
          </a:p>
          <a:p>
            <a:pPr algn="ctr"/>
            <a:r>
              <a:rPr lang="en-US" dirty="0"/>
              <a:t>the count of distinct customers, and the count of distinct films </a:t>
            </a:r>
          </a:p>
          <a:p>
            <a:pPr algn="ctr"/>
            <a:r>
              <a:rPr lang="en-US" dirty="0"/>
              <a:t>rented for each location</a:t>
            </a:r>
          </a:p>
        </p:txBody>
      </p:sp>
    </p:spTree>
    <p:extLst>
      <p:ext uri="{BB962C8B-B14F-4D97-AF65-F5344CB8AC3E}">
        <p14:creationId xmlns:p14="http://schemas.microsoft.com/office/powerpoint/2010/main" val="21534793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B1577-D8E5-4380-9481-3AE2833CA8C6}"/>
              </a:ext>
            </a:extLst>
          </p:cNvPr>
          <p:cNvSpPr>
            <a:spLocks noGrp="1"/>
          </p:cNvSpPr>
          <p:nvPr>
            <p:ph type="title"/>
          </p:nvPr>
        </p:nvSpPr>
        <p:spPr>
          <a:xfrm>
            <a:off x="437322" y="331304"/>
            <a:ext cx="11449878" cy="1089533"/>
          </a:xfrm>
        </p:spPr>
        <p:txBody>
          <a:bodyPr>
            <a:noAutofit/>
          </a:bodyPr>
          <a:lstStyle/>
          <a:p>
            <a:r>
              <a:rPr lang="en-US" sz="3600" dirty="0"/>
              <a:t>15. How does the availability of films in different languages impact customer satisfaction and rental frequency?</a:t>
            </a:r>
          </a:p>
        </p:txBody>
      </p:sp>
      <p:pic>
        <p:nvPicPr>
          <p:cNvPr id="5" name="Content Placeholder 4">
            <a:extLst>
              <a:ext uri="{FF2B5EF4-FFF2-40B4-BE49-F238E27FC236}">
                <a16:creationId xmlns:a16="http://schemas.microsoft.com/office/drawing/2014/main" id="{2AF56DD4-4F4E-4BF5-B292-69DD0403670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20535" b="15602"/>
          <a:stretch/>
        </p:blipFill>
        <p:spPr>
          <a:xfrm>
            <a:off x="437322" y="1510748"/>
            <a:ext cx="3828003" cy="2173356"/>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graphicFrame>
        <p:nvGraphicFramePr>
          <p:cNvPr id="6" name="Chart 5">
            <a:extLst>
              <a:ext uri="{FF2B5EF4-FFF2-40B4-BE49-F238E27FC236}">
                <a16:creationId xmlns:a16="http://schemas.microsoft.com/office/drawing/2014/main" id="{CACD44E0-ACCA-42D3-9B44-4CA340178544}"/>
              </a:ext>
            </a:extLst>
          </p:cNvPr>
          <p:cNvGraphicFramePr>
            <a:graphicFrameLocks/>
          </p:cNvGraphicFramePr>
          <p:nvPr>
            <p:extLst>
              <p:ext uri="{D42A27DB-BD31-4B8C-83A1-F6EECF244321}">
                <p14:modId xmlns:p14="http://schemas.microsoft.com/office/powerpoint/2010/main" val="4108088458"/>
              </p:ext>
            </p:extLst>
          </p:nvPr>
        </p:nvGraphicFramePr>
        <p:xfrm>
          <a:off x="319338" y="3774015"/>
          <a:ext cx="6925524" cy="2936274"/>
        </p:xfrm>
        <a:graphic>
          <a:graphicData uri="http://schemas.openxmlformats.org/drawingml/2006/chart">
            <c:chart xmlns:c="http://schemas.openxmlformats.org/drawingml/2006/chart" xmlns:r="http://schemas.openxmlformats.org/officeDocument/2006/relationships" r:id="rId3"/>
          </a:graphicData>
        </a:graphic>
      </p:graphicFrame>
      <p:sp>
        <p:nvSpPr>
          <p:cNvPr id="4" name="Speech Bubble: Rectangle with Corners Rounded 3">
            <a:extLst>
              <a:ext uri="{FF2B5EF4-FFF2-40B4-BE49-F238E27FC236}">
                <a16:creationId xmlns:a16="http://schemas.microsoft.com/office/drawing/2014/main" id="{4FA1B7A6-9DA7-4456-90C7-62F12C8AF81E}"/>
              </a:ext>
            </a:extLst>
          </p:cNvPr>
          <p:cNvSpPr/>
          <p:nvPr/>
        </p:nvSpPr>
        <p:spPr>
          <a:xfrm>
            <a:off x="6665843" y="1420838"/>
            <a:ext cx="4426227" cy="1719928"/>
          </a:xfrm>
          <a:prstGeom prst="wedgeRoundRectCallout">
            <a:avLst>
              <a:gd name="adj1" fmla="val -56465"/>
              <a:gd name="adj2" fmla="val 908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Line chart shows data about customer preferences for films in various languages. It counts how many films each customer has rented in different </a:t>
            </a:r>
          </a:p>
          <a:p>
            <a:r>
              <a:rPr lang="en-US" dirty="0"/>
              <a:t>languages. But there is only ENGLISH language film </a:t>
            </a:r>
            <a:r>
              <a:rPr lang="en-US" dirty="0" err="1"/>
              <a:t>avilable</a:t>
            </a:r>
            <a:r>
              <a:rPr lang="en-US" dirty="0"/>
              <a:t> </a:t>
            </a:r>
          </a:p>
        </p:txBody>
      </p:sp>
    </p:spTree>
    <p:extLst>
      <p:ext uri="{BB962C8B-B14F-4D97-AF65-F5344CB8AC3E}">
        <p14:creationId xmlns:p14="http://schemas.microsoft.com/office/powerpoint/2010/main" val="2670712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8A858-883E-4C02-BFD0-E693D61B078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975A0EF-9D81-4D95-A608-2C20A176257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218D0CA-0258-49B5-B175-3089163CC978}"/>
              </a:ext>
            </a:extLst>
          </p:cNvPr>
          <p:cNvPicPr>
            <a:picLocks noChangeAspect="1"/>
          </p:cNvPicPr>
          <p:nvPr/>
        </p:nvPicPr>
        <p:blipFill>
          <a:blip r:embed="rId2"/>
          <a:stretch>
            <a:fillRect/>
          </a:stretch>
        </p:blipFill>
        <p:spPr>
          <a:xfrm>
            <a:off x="185530" y="91167"/>
            <a:ext cx="11781183" cy="6653213"/>
          </a:xfrm>
          <a:prstGeom prst="rect">
            <a:avLst/>
          </a:prstGeom>
        </p:spPr>
      </p:pic>
    </p:spTree>
    <p:extLst>
      <p:ext uri="{BB962C8B-B14F-4D97-AF65-F5344CB8AC3E}">
        <p14:creationId xmlns:p14="http://schemas.microsoft.com/office/powerpoint/2010/main" val="37525610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99DE4-E523-46F2-A9EB-2B7EB75A92A8}"/>
              </a:ext>
            </a:extLst>
          </p:cNvPr>
          <p:cNvSpPr>
            <a:spLocks noGrp="1"/>
          </p:cNvSpPr>
          <p:nvPr>
            <p:ph type="title"/>
          </p:nvPr>
        </p:nvSpPr>
        <p:spPr>
          <a:xfrm>
            <a:off x="1143000" y="609600"/>
            <a:ext cx="9875520" cy="3193774"/>
          </a:xfrm>
        </p:spPr>
        <p:txBody>
          <a:bodyPr>
            <a:normAutofit/>
          </a:bodyPr>
          <a:lstStyle/>
          <a:p>
            <a:pPr algn="ctr"/>
            <a:r>
              <a:rPr lang="en-US" sz="7200" b="1" dirty="0"/>
              <a:t>SAKILA POWER BI </a:t>
            </a:r>
          </a:p>
        </p:txBody>
      </p:sp>
    </p:spTree>
    <p:extLst>
      <p:ext uri="{BB962C8B-B14F-4D97-AF65-F5344CB8AC3E}">
        <p14:creationId xmlns:p14="http://schemas.microsoft.com/office/powerpoint/2010/main" val="306167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A3BA-E7F4-4A7A-BA3D-717C2038E3D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6097DBE-FC4D-436E-A60A-E383C90E3FD6}"/>
              </a:ext>
            </a:extLst>
          </p:cNvPr>
          <p:cNvPicPr>
            <a:picLocks noGrp="1" noChangeAspect="1"/>
          </p:cNvPicPr>
          <p:nvPr>
            <p:ph idx="1"/>
          </p:nvPr>
        </p:nvPicPr>
        <p:blipFill>
          <a:blip r:embed="rId2"/>
          <a:stretch>
            <a:fillRect/>
          </a:stretch>
        </p:blipFill>
        <p:spPr>
          <a:xfrm>
            <a:off x="356299" y="331304"/>
            <a:ext cx="11491144" cy="6255026"/>
          </a:xfrm>
        </p:spPr>
      </p:pic>
    </p:spTree>
    <p:extLst>
      <p:ext uri="{BB962C8B-B14F-4D97-AF65-F5344CB8AC3E}">
        <p14:creationId xmlns:p14="http://schemas.microsoft.com/office/powerpoint/2010/main" val="1536742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C6CCA-0976-4496-B93C-EEE578B1957B}"/>
              </a:ext>
            </a:extLst>
          </p:cNvPr>
          <p:cNvSpPr>
            <a:spLocks noGrp="1"/>
          </p:cNvSpPr>
          <p:nvPr>
            <p:ph type="title"/>
          </p:nvPr>
        </p:nvSpPr>
        <p:spPr/>
        <p:txBody>
          <a:bodyPr/>
          <a:lstStyle/>
          <a:p>
            <a:r>
              <a:rPr lang="en-US" dirty="0"/>
              <a:t>1. How does the sales revenue vary by month?</a:t>
            </a:r>
          </a:p>
        </p:txBody>
      </p:sp>
      <p:pic>
        <p:nvPicPr>
          <p:cNvPr id="4" name="Content Placeholder 3">
            <a:extLst>
              <a:ext uri="{FF2B5EF4-FFF2-40B4-BE49-F238E27FC236}">
                <a16:creationId xmlns:a16="http://schemas.microsoft.com/office/drawing/2014/main" id="{1B78C26F-D5DC-4E43-89A9-E0C070BDC4DA}"/>
              </a:ext>
            </a:extLst>
          </p:cNvPr>
          <p:cNvPicPr>
            <a:picLocks noGrp="1" noChangeAspect="1"/>
          </p:cNvPicPr>
          <p:nvPr>
            <p:ph idx="1"/>
          </p:nvPr>
        </p:nvPicPr>
        <p:blipFill rotWithShape="1">
          <a:blip r:embed="rId2"/>
          <a:srcRect l="5109" t="23501" r="71087" b="53021"/>
          <a:stretch/>
        </p:blipFill>
        <p:spPr>
          <a:xfrm>
            <a:off x="1045423" y="1965960"/>
            <a:ext cx="4384706" cy="3478237"/>
          </a:xfrm>
          <a:prstGeom prst="rect">
            <a:avLst/>
          </a:prstGeom>
        </p:spPr>
      </p:pic>
      <p:sp>
        <p:nvSpPr>
          <p:cNvPr id="5" name="Speech Bubble: Oval 4">
            <a:extLst>
              <a:ext uri="{FF2B5EF4-FFF2-40B4-BE49-F238E27FC236}">
                <a16:creationId xmlns:a16="http://schemas.microsoft.com/office/drawing/2014/main" id="{2DC16461-C1C8-47F9-9B72-284313C5B895}"/>
              </a:ext>
            </a:extLst>
          </p:cNvPr>
          <p:cNvSpPr/>
          <p:nvPr/>
        </p:nvSpPr>
        <p:spPr>
          <a:xfrm>
            <a:off x="6269777" y="1772478"/>
            <a:ext cx="4876800" cy="3313043"/>
          </a:xfrm>
          <a:prstGeom prst="wedgeEllipseCallout">
            <a:avLst>
              <a:gd name="adj1" fmla="val -66485"/>
              <a:gd name="adj2" fmla="val 3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 CHART shows </a:t>
            </a:r>
            <a:r>
              <a:rPr lang="en-US" b="1" dirty="0">
                <a:solidFill>
                  <a:schemeClr val="tx1"/>
                </a:solidFill>
              </a:rPr>
              <a:t>average customers = 28,368.91 </a:t>
            </a:r>
            <a:r>
              <a:rPr lang="en-US" dirty="0"/>
              <a:t>and </a:t>
            </a:r>
            <a:r>
              <a:rPr lang="en-US" b="1" dirty="0">
                <a:solidFill>
                  <a:schemeClr val="tx1"/>
                </a:solidFill>
              </a:rPr>
              <a:t>total payment = 299.16 </a:t>
            </a:r>
            <a:r>
              <a:rPr lang="en-US" dirty="0"/>
              <a:t>is high in the </a:t>
            </a:r>
            <a:r>
              <a:rPr lang="en-US" b="1" dirty="0"/>
              <a:t>JULY</a:t>
            </a:r>
            <a:r>
              <a:rPr lang="en-US" dirty="0"/>
              <a:t> month. </a:t>
            </a:r>
          </a:p>
        </p:txBody>
      </p:sp>
    </p:spTree>
    <p:extLst>
      <p:ext uri="{BB962C8B-B14F-4D97-AF65-F5344CB8AC3E}">
        <p14:creationId xmlns:p14="http://schemas.microsoft.com/office/powerpoint/2010/main" val="31840760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87E6F-B849-4AF7-AF8D-9C114A16AB6D}"/>
              </a:ext>
            </a:extLst>
          </p:cNvPr>
          <p:cNvSpPr>
            <a:spLocks noGrp="1"/>
          </p:cNvSpPr>
          <p:nvPr>
            <p:ph type="title"/>
          </p:nvPr>
        </p:nvSpPr>
        <p:spPr>
          <a:xfrm>
            <a:off x="253217" y="323558"/>
            <a:ext cx="11507373" cy="1083212"/>
          </a:xfrm>
        </p:spPr>
        <p:txBody>
          <a:bodyPr>
            <a:normAutofit fontScale="90000"/>
          </a:bodyPr>
          <a:lstStyle/>
          <a:p>
            <a:r>
              <a:rPr lang="en-US" dirty="0"/>
              <a:t>2. What is the distribution of sales by payment method?</a:t>
            </a:r>
          </a:p>
        </p:txBody>
      </p:sp>
      <p:pic>
        <p:nvPicPr>
          <p:cNvPr id="4" name="Content Placeholder 4">
            <a:extLst>
              <a:ext uri="{FF2B5EF4-FFF2-40B4-BE49-F238E27FC236}">
                <a16:creationId xmlns:a16="http://schemas.microsoft.com/office/drawing/2014/main" id="{D796D13E-EE63-486C-AF61-567D0F9C4B02}"/>
              </a:ext>
            </a:extLst>
          </p:cNvPr>
          <p:cNvPicPr>
            <a:picLocks noGrp="1" noChangeAspect="1"/>
          </p:cNvPicPr>
          <p:nvPr>
            <p:ph idx="1"/>
          </p:nvPr>
        </p:nvPicPr>
        <p:blipFill rotWithShape="1">
          <a:blip r:embed="rId2"/>
          <a:srcRect l="3383" t="52412" r="81030" b="28992"/>
          <a:stretch/>
        </p:blipFill>
        <p:spPr>
          <a:xfrm>
            <a:off x="1338674" y="2006685"/>
            <a:ext cx="3967677" cy="3426298"/>
          </a:xfrm>
        </p:spPr>
      </p:pic>
      <p:sp>
        <p:nvSpPr>
          <p:cNvPr id="5" name="Speech Bubble: Oval 4">
            <a:extLst>
              <a:ext uri="{FF2B5EF4-FFF2-40B4-BE49-F238E27FC236}">
                <a16:creationId xmlns:a16="http://schemas.microsoft.com/office/drawing/2014/main" id="{70EF4E9F-F206-47EC-9ED7-A47356A0A92B}"/>
              </a:ext>
            </a:extLst>
          </p:cNvPr>
          <p:cNvSpPr/>
          <p:nvPr/>
        </p:nvSpPr>
        <p:spPr>
          <a:xfrm>
            <a:off x="6387344" y="1595868"/>
            <a:ext cx="4465982" cy="2994991"/>
          </a:xfrm>
          <a:prstGeom prst="wedgeEllipseCallout">
            <a:avLst>
              <a:gd name="adj1" fmla="val -81663"/>
              <a:gd name="adj2" fmla="val 250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by payment method is not possible, payment method not given. So distribution of sales done the basis of year and month. TABLE shows JULY,2005 have highest </a:t>
            </a:r>
            <a:r>
              <a:rPr lang="en-US" b="1" dirty="0">
                <a:solidFill>
                  <a:schemeClr val="tx1"/>
                </a:solidFill>
              </a:rPr>
              <a:t>sales  = 13,874.25</a:t>
            </a:r>
          </a:p>
        </p:txBody>
      </p:sp>
    </p:spTree>
    <p:extLst>
      <p:ext uri="{BB962C8B-B14F-4D97-AF65-F5344CB8AC3E}">
        <p14:creationId xmlns:p14="http://schemas.microsoft.com/office/powerpoint/2010/main" val="2508731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79C5B-90DF-4C78-B448-17EC21BA1CC8}"/>
              </a:ext>
            </a:extLst>
          </p:cNvPr>
          <p:cNvSpPr>
            <a:spLocks noGrp="1"/>
          </p:cNvSpPr>
          <p:nvPr>
            <p:ph type="title"/>
          </p:nvPr>
        </p:nvSpPr>
        <p:spPr>
          <a:xfrm>
            <a:off x="365759" y="239151"/>
            <a:ext cx="11563643" cy="1406769"/>
          </a:xfrm>
        </p:spPr>
        <p:txBody>
          <a:bodyPr/>
          <a:lstStyle/>
          <a:p>
            <a:r>
              <a:rPr lang="en-US" dirty="0"/>
              <a:t>3. Which customer segments generate the highest sales?</a:t>
            </a:r>
          </a:p>
        </p:txBody>
      </p:sp>
      <p:sp>
        <p:nvSpPr>
          <p:cNvPr id="5" name="Speech Bubble: Oval 4">
            <a:extLst>
              <a:ext uri="{FF2B5EF4-FFF2-40B4-BE49-F238E27FC236}">
                <a16:creationId xmlns:a16="http://schemas.microsoft.com/office/drawing/2014/main" id="{DBDBF708-86E0-4D81-9F09-5FD9D226D474}"/>
              </a:ext>
            </a:extLst>
          </p:cNvPr>
          <p:cNvSpPr/>
          <p:nvPr/>
        </p:nvSpPr>
        <p:spPr>
          <a:xfrm>
            <a:off x="5791200" y="2438807"/>
            <a:ext cx="3934265" cy="2504049"/>
          </a:xfrm>
          <a:prstGeom prst="wedgeEllipseCallout">
            <a:avLst>
              <a:gd name="adj1" fmla="val -70110"/>
              <a:gd name="adj2" fmla="val 469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TABLE</a:t>
            </a:r>
            <a:r>
              <a:rPr lang="en-US" b="1" dirty="0"/>
              <a:t>, </a:t>
            </a:r>
            <a:r>
              <a:rPr lang="en-US" b="1" dirty="0">
                <a:solidFill>
                  <a:schemeClr val="tx1"/>
                </a:solidFill>
              </a:rPr>
              <a:t>HIGH Customer Segment  = 25,330.51  </a:t>
            </a:r>
            <a:r>
              <a:rPr lang="en-US" b="1" dirty="0">
                <a:solidFill>
                  <a:schemeClr val="bg1"/>
                </a:solidFill>
              </a:rPr>
              <a:t>s</a:t>
            </a:r>
            <a:r>
              <a:rPr lang="en-US" dirty="0"/>
              <a:t>hows Highest sale. Customer Segment have to find out on the basis of </a:t>
            </a:r>
            <a:r>
              <a:rPr lang="en-US" b="1" dirty="0"/>
              <a:t>Rental</a:t>
            </a:r>
          </a:p>
          <a:p>
            <a:pPr algn="ctr"/>
            <a:r>
              <a:rPr lang="en-US" b="1" dirty="0"/>
              <a:t>-id </a:t>
            </a:r>
          </a:p>
        </p:txBody>
      </p:sp>
      <p:pic>
        <p:nvPicPr>
          <p:cNvPr id="6" name="Picture 5">
            <a:extLst>
              <a:ext uri="{FF2B5EF4-FFF2-40B4-BE49-F238E27FC236}">
                <a16:creationId xmlns:a16="http://schemas.microsoft.com/office/drawing/2014/main" id="{D7549FAD-A3D5-4CAE-91F6-D5E6E759D652}"/>
              </a:ext>
            </a:extLst>
          </p:cNvPr>
          <p:cNvPicPr>
            <a:picLocks noChangeAspect="1"/>
          </p:cNvPicPr>
          <p:nvPr/>
        </p:nvPicPr>
        <p:blipFill>
          <a:blip r:embed="rId2"/>
          <a:stretch>
            <a:fillRect/>
          </a:stretch>
        </p:blipFill>
        <p:spPr>
          <a:xfrm>
            <a:off x="1923659" y="2800262"/>
            <a:ext cx="3085663" cy="2407842"/>
          </a:xfrm>
          <a:prstGeom prst="rect">
            <a:avLst/>
          </a:prstGeom>
        </p:spPr>
      </p:pic>
    </p:spTree>
    <p:extLst>
      <p:ext uri="{BB962C8B-B14F-4D97-AF65-F5344CB8AC3E}">
        <p14:creationId xmlns:p14="http://schemas.microsoft.com/office/powerpoint/2010/main" val="761867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C88EB-5F9E-46AD-A446-5CA91188DA6C}"/>
              </a:ext>
            </a:extLst>
          </p:cNvPr>
          <p:cNvSpPr>
            <a:spLocks noGrp="1"/>
          </p:cNvSpPr>
          <p:nvPr>
            <p:ph type="title"/>
          </p:nvPr>
        </p:nvSpPr>
        <p:spPr>
          <a:xfrm>
            <a:off x="253217" y="309490"/>
            <a:ext cx="11662117" cy="1463040"/>
          </a:xfrm>
        </p:spPr>
        <p:txBody>
          <a:bodyPr/>
          <a:lstStyle/>
          <a:p>
            <a:r>
              <a:rPr lang="en-US" dirty="0"/>
              <a:t>4. What is the distribution of films by rental duration?</a:t>
            </a:r>
          </a:p>
        </p:txBody>
      </p:sp>
      <p:pic>
        <p:nvPicPr>
          <p:cNvPr id="4" name="Content Placeholder 3">
            <a:extLst>
              <a:ext uri="{FF2B5EF4-FFF2-40B4-BE49-F238E27FC236}">
                <a16:creationId xmlns:a16="http://schemas.microsoft.com/office/drawing/2014/main" id="{8FE34DD9-25AF-462A-87F6-3EDDF72C2B5C}"/>
              </a:ext>
            </a:extLst>
          </p:cNvPr>
          <p:cNvPicPr>
            <a:picLocks noGrp="1" noChangeAspect="1"/>
          </p:cNvPicPr>
          <p:nvPr>
            <p:ph idx="1"/>
          </p:nvPr>
        </p:nvPicPr>
        <p:blipFill rotWithShape="1">
          <a:blip r:embed="rId2"/>
          <a:srcRect l="1633"/>
          <a:stretch/>
        </p:blipFill>
        <p:spPr>
          <a:xfrm>
            <a:off x="1268539" y="1892257"/>
            <a:ext cx="3609162" cy="4444218"/>
          </a:xfrm>
          <a:prstGeom prst="rect">
            <a:avLst/>
          </a:prstGeom>
        </p:spPr>
      </p:pic>
      <p:sp>
        <p:nvSpPr>
          <p:cNvPr id="5" name="Speech Bubble: Oval 4">
            <a:extLst>
              <a:ext uri="{FF2B5EF4-FFF2-40B4-BE49-F238E27FC236}">
                <a16:creationId xmlns:a16="http://schemas.microsoft.com/office/drawing/2014/main" id="{F9A0CC20-8C96-4D41-8008-8296C7302363}"/>
              </a:ext>
            </a:extLst>
          </p:cNvPr>
          <p:cNvSpPr/>
          <p:nvPr/>
        </p:nvSpPr>
        <p:spPr>
          <a:xfrm>
            <a:off x="6372665" y="2461846"/>
            <a:ext cx="4403187" cy="2025748"/>
          </a:xfrm>
          <a:prstGeom prst="wedgeEllipseCallout">
            <a:avLst>
              <a:gd name="adj1" fmla="val -83453"/>
              <a:gd name="adj2" fmla="val 729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In BAR CHART, Rental duration  count done the basis of Film Title. Title which have </a:t>
            </a:r>
            <a:r>
              <a:rPr lang="en-US" b="1" dirty="0">
                <a:solidFill>
                  <a:schemeClr val="tx1"/>
                </a:solidFill>
              </a:rPr>
              <a:t>highest Rental duration is 6 = 212</a:t>
            </a:r>
          </a:p>
        </p:txBody>
      </p:sp>
    </p:spTree>
    <p:extLst>
      <p:ext uri="{BB962C8B-B14F-4D97-AF65-F5344CB8AC3E}">
        <p14:creationId xmlns:p14="http://schemas.microsoft.com/office/powerpoint/2010/main" val="26462178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7FDEB-BEB2-4279-9E91-B59BBCFB2109}"/>
              </a:ext>
            </a:extLst>
          </p:cNvPr>
          <p:cNvSpPr>
            <a:spLocks noGrp="1"/>
          </p:cNvSpPr>
          <p:nvPr>
            <p:ph type="title"/>
          </p:nvPr>
        </p:nvSpPr>
        <p:spPr/>
        <p:txBody>
          <a:bodyPr/>
          <a:lstStyle/>
          <a:p>
            <a:r>
              <a:rPr lang="en-US" dirty="0"/>
              <a:t>5. How does the inventory vary by film rating?</a:t>
            </a:r>
          </a:p>
        </p:txBody>
      </p:sp>
      <p:pic>
        <p:nvPicPr>
          <p:cNvPr id="4" name="Content Placeholder 4">
            <a:extLst>
              <a:ext uri="{FF2B5EF4-FFF2-40B4-BE49-F238E27FC236}">
                <a16:creationId xmlns:a16="http://schemas.microsoft.com/office/drawing/2014/main" id="{F7B30DAB-530F-4660-9AC5-85B0F893D994}"/>
              </a:ext>
            </a:extLst>
          </p:cNvPr>
          <p:cNvPicPr>
            <a:picLocks noGrp="1" noChangeAspect="1"/>
          </p:cNvPicPr>
          <p:nvPr>
            <p:ph idx="1"/>
          </p:nvPr>
        </p:nvPicPr>
        <p:blipFill rotWithShape="1">
          <a:blip r:embed="rId2"/>
          <a:srcRect l="15059" t="20267" r="68206" b="54219"/>
          <a:stretch/>
        </p:blipFill>
        <p:spPr>
          <a:xfrm>
            <a:off x="1659834" y="2475914"/>
            <a:ext cx="3006969" cy="2961878"/>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5" name="Speech Bubble: Oval 4">
            <a:extLst>
              <a:ext uri="{FF2B5EF4-FFF2-40B4-BE49-F238E27FC236}">
                <a16:creationId xmlns:a16="http://schemas.microsoft.com/office/drawing/2014/main" id="{90A5A19B-B119-40E2-AF52-B9463D437414}"/>
              </a:ext>
            </a:extLst>
          </p:cNvPr>
          <p:cNvSpPr/>
          <p:nvPr/>
        </p:nvSpPr>
        <p:spPr>
          <a:xfrm>
            <a:off x="6738425" y="2475914"/>
            <a:ext cx="3601329" cy="2416127"/>
          </a:xfrm>
          <a:prstGeom prst="wedgeEllipseCallout">
            <a:avLst>
              <a:gd name="adj1" fmla="val -105208"/>
              <a:gd name="adj2" fmla="val 432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Bar chart shows inventory vary by film rating.  Count of inventory is </a:t>
            </a:r>
            <a:r>
              <a:rPr lang="en-US" b="1" dirty="0">
                <a:solidFill>
                  <a:schemeClr val="tx1"/>
                </a:solidFill>
              </a:rPr>
              <a:t>high in G category = 2985</a:t>
            </a:r>
          </a:p>
        </p:txBody>
      </p:sp>
    </p:spTree>
    <p:extLst>
      <p:ext uri="{BB962C8B-B14F-4D97-AF65-F5344CB8AC3E}">
        <p14:creationId xmlns:p14="http://schemas.microsoft.com/office/powerpoint/2010/main" val="3338660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39614-17D5-4757-A98B-04314C843822}"/>
              </a:ext>
            </a:extLst>
          </p:cNvPr>
          <p:cNvSpPr>
            <a:spLocks noGrp="1"/>
          </p:cNvSpPr>
          <p:nvPr>
            <p:ph type="title"/>
          </p:nvPr>
        </p:nvSpPr>
        <p:spPr>
          <a:xfrm>
            <a:off x="407963" y="609600"/>
            <a:ext cx="11535507" cy="1356360"/>
          </a:xfrm>
        </p:spPr>
        <p:txBody>
          <a:bodyPr/>
          <a:lstStyle/>
          <a:p>
            <a:r>
              <a:rPr lang="en-US" dirty="0"/>
              <a:t>6. What is the breakdown of film categories in the inventory?</a:t>
            </a:r>
          </a:p>
        </p:txBody>
      </p:sp>
      <p:sp>
        <p:nvSpPr>
          <p:cNvPr id="3" name="Speech Bubble: Rectangle with Corners Rounded 2">
            <a:extLst>
              <a:ext uri="{FF2B5EF4-FFF2-40B4-BE49-F238E27FC236}">
                <a16:creationId xmlns:a16="http://schemas.microsoft.com/office/drawing/2014/main" id="{702498B2-94AC-49AC-9DCD-4A69EA445D39}"/>
              </a:ext>
            </a:extLst>
          </p:cNvPr>
          <p:cNvSpPr/>
          <p:nvPr/>
        </p:nvSpPr>
        <p:spPr>
          <a:xfrm>
            <a:off x="5406888" y="2254858"/>
            <a:ext cx="3511826" cy="2637183"/>
          </a:xfrm>
          <a:prstGeom prst="wedgeRoundRectCallout">
            <a:avLst>
              <a:gd name="adj1" fmla="val -71429"/>
              <a:gd name="adj2" fmla="val 5747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Pie chart shows </a:t>
            </a:r>
            <a:r>
              <a:rPr lang="en-US" b="1" dirty="0">
                <a:solidFill>
                  <a:schemeClr val="tx1"/>
                </a:solidFill>
              </a:rPr>
              <a:t>SPORTS </a:t>
            </a:r>
            <a:r>
              <a:rPr lang="en-US" dirty="0"/>
              <a:t>category film has more count of </a:t>
            </a:r>
            <a:r>
              <a:rPr lang="en-US" b="1" dirty="0" err="1">
                <a:solidFill>
                  <a:schemeClr val="tx1"/>
                </a:solidFill>
              </a:rPr>
              <a:t>inventory_ids</a:t>
            </a:r>
            <a:r>
              <a:rPr lang="en-US" b="1" dirty="0">
                <a:solidFill>
                  <a:schemeClr val="tx1"/>
                </a:solidFill>
              </a:rPr>
              <a:t> = 6948(7.49%)</a:t>
            </a:r>
          </a:p>
        </p:txBody>
      </p:sp>
      <p:pic>
        <p:nvPicPr>
          <p:cNvPr id="10" name="Picture 9">
            <a:extLst>
              <a:ext uri="{FF2B5EF4-FFF2-40B4-BE49-F238E27FC236}">
                <a16:creationId xmlns:a16="http://schemas.microsoft.com/office/drawing/2014/main" id="{1F104A81-B924-44D1-AACF-053B04AFDB42}"/>
              </a:ext>
            </a:extLst>
          </p:cNvPr>
          <p:cNvPicPr>
            <a:picLocks noChangeAspect="1"/>
          </p:cNvPicPr>
          <p:nvPr/>
        </p:nvPicPr>
        <p:blipFill>
          <a:blip r:embed="rId2"/>
          <a:stretch>
            <a:fillRect/>
          </a:stretch>
        </p:blipFill>
        <p:spPr>
          <a:xfrm>
            <a:off x="619538" y="1965960"/>
            <a:ext cx="4084984" cy="4037275"/>
          </a:xfrm>
          <a:prstGeom prst="rect">
            <a:avLst/>
          </a:prstGeom>
        </p:spPr>
      </p:pic>
    </p:spTree>
    <p:extLst>
      <p:ext uri="{BB962C8B-B14F-4D97-AF65-F5344CB8AC3E}">
        <p14:creationId xmlns:p14="http://schemas.microsoft.com/office/powerpoint/2010/main" val="26613347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B73B5-F214-4CE7-942C-6131DA81DB48}"/>
              </a:ext>
            </a:extLst>
          </p:cNvPr>
          <p:cNvSpPr>
            <a:spLocks noGrp="1"/>
          </p:cNvSpPr>
          <p:nvPr>
            <p:ph type="title"/>
          </p:nvPr>
        </p:nvSpPr>
        <p:spPr/>
        <p:txBody>
          <a:bodyPr/>
          <a:lstStyle/>
          <a:p>
            <a:r>
              <a:rPr lang="en-US" dirty="0"/>
              <a:t>7. What is the distribution of staff by employment duration?</a:t>
            </a:r>
          </a:p>
        </p:txBody>
      </p:sp>
      <p:pic>
        <p:nvPicPr>
          <p:cNvPr id="4" name="Content Placeholder 4">
            <a:extLst>
              <a:ext uri="{FF2B5EF4-FFF2-40B4-BE49-F238E27FC236}">
                <a16:creationId xmlns:a16="http://schemas.microsoft.com/office/drawing/2014/main" id="{FC18D3FA-BF21-4B4B-9DED-44ECB25C39C8}"/>
              </a:ext>
            </a:extLst>
          </p:cNvPr>
          <p:cNvPicPr>
            <a:picLocks noGrp="1" noChangeAspect="1"/>
          </p:cNvPicPr>
          <p:nvPr>
            <p:ph idx="1"/>
          </p:nvPr>
        </p:nvPicPr>
        <p:blipFill rotWithShape="1">
          <a:blip r:embed="rId2"/>
          <a:srcRect l="3059" t="19940" r="70642" b="49312"/>
          <a:stretch/>
        </p:blipFill>
        <p:spPr>
          <a:xfrm>
            <a:off x="2017644" y="2098481"/>
            <a:ext cx="3421802" cy="375803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3" name="Speech Bubble: Rectangle with Corners Rounded 2">
            <a:extLst>
              <a:ext uri="{FF2B5EF4-FFF2-40B4-BE49-F238E27FC236}">
                <a16:creationId xmlns:a16="http://schemas.microsoft.com/office/drawing/2014/main" id="{5E3136E6-BC82-4B7E-AE3D-A988FF086CCC}"/>
              </a:ext>
            </a:extLst>
          </p:cNvPr>
          <p:cNvSpPr/>
          <p:nvPr/>
        </p:nvSpPr>
        <p:spPr>
          <a:xfrm>
            <a:off x="6308035" y="2345635"/>
            <a:ext cx="3154017" cy="2453641"/>
          </a:xfrm>
          <a:prstGeom prst="wedgeRoundRectCallout">
            <a:avLst>
              <a:gd name="adj1" fmla="val -77678"/>
              <a:gd name="adj2" fmla="val 6142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 CHART shows mike </a:t>
            </a:r>
            <a:r>
              <a:rPr lang="en-US" dirty="0" err="1"/>
              <a:t>hillyer</a:t>
            </a:r>
            <a:r>
              <a:rPr lang="en-US" dirty="0"/>
              <a:t> have more </a:t>
            </a:r>
            <a:r>
              <a:rPr lang="en-US" b="1" dirty="0" err="1">
                <a:solidFill>
                  <a:schemeClr val="tx1"/>
                </a:solidFill>
              </a:rPr>
              <a:t>rental_id</a:t>
            </a:r>
            <a:r>
              <a:rPr lang="en-US" b="1" dirty="0">
                <a:solidFill>
                  <a:schemeClr val="tx1"/>
                </a:solidFill>
              </a:rPr>
              <a:t> = 8747</a:t>
            </a:r>
          </a:p>
        </p:txBody>
      </p:sp>
    </p:spTree>
    <p:extLst>
      <p:ext uri="{BB962C8B-B14F-4D97-AF65-F5344CB8AC3E}">
        <p14:creationId xmlns:p14="http://schemas.microsoft.com/office/powerpoint/2010/main" val="26021623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39B98-DAFE-4540-8E4C-8392186F01E8}"/>
              </a:ext>
            </a:extLst>
          </p:cNvPr>
          <p:cNvSpPr>
            <a:spLocks noGrp="1"/>
          </p:cNvSpPr>
          <p:nvPr>
            <p:ph type="title"/>
          </p:nvPr>
        </p:nvSpPr>
        <p:spPr/>
        <p:txBody>
          <a:bodyPr/>
          <a:lstStyle/>
          <a:p>
            <a:r>
              <a:rPr lang="en-US" dirty="0"/>
              <a:t>8. How does the store performance vary by location?</a:t>
            </a:r>
          </a:p>
        </p:txBody>
      </p:sp>
      <p:pic>
        <p:nvPicPr>
          <p:cNvPr id="4" name="Content Placeholder 4">
            <a:extLst>
              <a:ext uri="{FF2B5EF4-FFF2-40B4-BE49-F238E27FC236}">
                <a16:creationId xmlns:a16="http://schemas.microsoft.com/office/drawing/2014/main" id="{0A8535C0-D0A2-4B24-B7FF-277B610510E4}"/>
              </a:ext>
            </a:extLst>
          </p:cNvPr>
          <p:cNvPicPr>
            <a:picLocks noGrp="1" noChangeAspect="1"/>
          </p:cNvPicPr>
          <p:nvPr>
            <p:ph idx="1"/>
          </p:nvPr>
        </p:nvPicPr>
        <p:blipFill rotWithShape="1">
          <a:blip r:embed="rId2"/>
          <a:srcRect l="7578" t="37604" r="73049" b="37536"/>
          <a:stretch/>
        </p:blipFill>
        <p:spPr>
          <a:xfrm>
            <a:off x="1288016" y="2519720"/>
            <a:ext cx="3762286" cy="31214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Speech Bubble: Oval 4">
            <a:extLst>
              <a:ext uri="{FF2B5EF4-FFF2-40B4-BE49-F238E27FC236}">
                <a16:creationId xmlns:a16="http://schemas.microsoft.com/office/drawing/2014/main" id="{6A716E13-3CC5-4698-90C9-FDADE996C896}"/>
              </a:ext>
            </a:extLst>
          </p:cNvPr>
          <p:cNvSpPr/>
          <p:nvPr/>
        </p:nvSpPr>
        <p:spPr>
          <a:xfrm>
            <a:off x="6702338" y="2349305"/>
            <a:ext cx="3759591" cy="2542736"/>
          </a:xfrm>
          <a:prstGeom prst="wedgeEllipseCallout">
            <a:avLst>
              <a:gd name="adj1" fmla="val -92302"/>
              <a:gd name="adj2" fmla="val 4313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TABLE shows store performance vary by location.  India have the highest </a:t>
            </a:r>
            <a:r>
              <a:rPr lang="en-US" dirty="0" err="1"/>
              <a:t>no.of</a:t>
            </a:r>
            <a:r>
              <a:rPr lang="en-US" dirty="0"/>
              <a:t> </a:t>
            </a:r>
            <a:r>
              <a:rPr lang="en-US" b="1" dirty="0" err="1">
                <a:solidFill>
                  <a:schemeClr val="tx1"/>
                </a:solidFill>
              </a:rPr>
              <a:t>store_id</a:t>
            </a:r>
            <a:r>
              <a:rPr lang="en-US" b="1" dirty="0">
                <a:solidFill>
                  <a:schemeClr val="tx1"/>
                </a:solidFill>
              </a:rPr>
              <a:t> = 905 </a:t>
            </a:r>
            <a:r>
              <a:rPr lang="en-US" dirty="0"/>
              <a:t>as well as highest </a:t>
            </a:r>
            <a:r>
              <a:rPr lang="en-US" b="1" dirty="0">
                <a:solidFill>
                  <a:schemeClr val="tx1"/>
                </a:solidFill>
              </a:rPr>
              <a:t>sales = 3833.95 </a:t>
            </a:r>
            <a:r>
              <a:rPr lang="en-US" dirty="0"/>
              <a:t>among all countries.</a:t>
            </a:r>
          </a:p>
        </p:txBody>
      </p:sp>
    </p:spTree>
    <p:extLst>
      <p:ext uri="{BB962C8B-B14F-4D97-AF65-F5344CB8AC3E}">
        <p14:creationId xmlns:p14="http://schemas.microsoft.com/office/powerpoint/2010/main" val="1036913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1E8A2-DAD5-4C70-B74A-D8C0D2D774F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4699323-25A4-4641-B2F2-51A6AE9B569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B4FD37B-D3D1-48C8-9F4B-3C453B54BA4A}"/>
              </a:ext>
            </a:extLst>
          </p:cNvPr>
          <p:cNvPicPr>
            <a:picLocks noChangeAspect="1"/>
          </p:cNvPicPr>
          <p:nvPr/>
        </p:nvPicPr>
        <p:blipFill>
          <a:blip r:embed="rId2"/>
          <a:stretch>
            <a:fillRect/>
          </a:stretch>
        </p:blipFill>
        <p:spPr>
          <a:xfrm>
            <a:off x="198784" y="139286"/>
            <a:ext cx="11754678" cy="6617068"/>
          </a:xfrm>
          <a:prstGeom prst="rect">
            <a:avLst/>
          </a:prstGeom>
        </p:spPr>
      </p:pic>
    </p:spTree>
    <p:extLst>
      <p:ext uri="{BB962C8B-B14F-4D97-AF65-F5344CB8AC3E}">
        <p14:creationId xmlns:p14="http://schemas.microsoft.com/office/powerpoint/2010/main" val="19668149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95872-436A-4A98-B99C-C0BF983CC93C}"/>
              </a:ext>
            </a:extLst>
          </p:cNvPr>
          <p:cNvSpPr>
            <a:spLocks noGrp="1"/>
          </p:cNvSpPr>
          <p:nvPr>
            <p:ph type="title"/>
          </p:nvPr>
        </p:nvSpPr>
        <p:spPr/>
        <p:txBody>
          <a:bodyPr/>
          <a:lstStyle/>
          <a:p>
            <a:r>
              <a:rPr lang="en-US" dirty="0"/>
              <a:t>9. What is the average rental duration by staff member?</a:t>
            </a:r>
          </a:p>
        </p:txBody>
      </p:sp>
      <p:sp>
        <p:nvSpPr>
          <p:cNvPr id="5" name="Speech Bubble: Oval 4">
            <a:extLst>
              <a:ext uri="{FF2B5EF4-FFF2-40B4-BE49-F238E27FC236}">
                <a16:creationId xmlns:a16="http://schemas.microsoft.com/office/drawing/2014/main" id="{98A4158A-7180-487C-A1EB-702C2FC69368}"/>
              </a:ext>
            </a:extLst>
          </p:cNvPr>
          <p:cNvSpPr/>
          <p:nvPr/>
        </p:nvSpPr>
        <p:spPr>
          <a:xfrm>
            <a:off x="6096000" y="2120756"/>
            <a:ext cx="3665348" cy="3080824"/>
          </a:xfrm>
          <a:prstGeom prst="wedgeEllipseCallout">
            <a:avLst>
              <a:gd name="adj1" fmla="val -93793"/>
              <a:gd name="adj2" fmla="val 359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 CHART shows </a:t>
            </a:r>
            <a:r>
              <a:rPr lang="en-US" dirty="0" err="1"/>
              <a:t>rental_duration</a:t>
            </a:r>
            <a:r>
              <a:rPr lang="en-US" dirty="0"/>
              <a:t> of each staff. There are only 2 </a:t>
            </a:r>
            <a:r>
              <a:rPr lang="en-US" dirty="0" err="1"/>
              <a:t>staff_ids</a:t>
            </a:r>
            <a:r>
              <a:rPr lang="en-US" dirty="0"/>
              <a:t>. In which Average </a:t>
            </a:r>
            <a:r>
              <a:rPr lang="en-US" b="1" dirty="0">
                <a:solidFill>
                  <a:schemeClr val="tx1"/>
                </a:solidFill>
              </a:rPr>
              <a:t>rental duration </a:t>
            </a:r>
            <a:r>
              <a:rPr lang="en-US" dirty="0"/>
              <a:t>of </a:t>
            </a:r>
            <a:r>
              <a:rPr lang="en-US" b="1" dirty="0" err="1">
                <a:solidFill>
                  <a:schemeClr val="tx1"/>
                </a:solidFill>
              </a:rPr>
              <a:t>staff_id</a:t>
            </a:r>
            <a:r>
              <a:rPr lang="en-US" b="1" dirty="0">
                <a:solidFill>
                  <a:schemeClr val="tx1"/>
                </a:solidFill>
              </a:rPr>
              <a:t> 1 = 4.95 </a:t>
            </a:r>
          </a:p>
        </p:txBody>
      </p:sp>
      <p:pic>
        <p:nvPicPr>
          <p:cNvPr id="9" name="Content Placeholder 8">
            <a:extLst>
              <a:ext uri="{FF2B5EF4-FFF2-40B4-BE49-F238E27FC236}">
                <a16:creationId xmlns:a16="http://schemas.microsoft.com/office/drawing/2014/main" id="{144E9149-D59B-4C6B-97D9-AB1F0E4E5A22}"/>
              </a:ext>
            </a:extLst>
          </p:cNvPr>
          <p:cNvPicPr>
            <a:picLocks noGrp="1" noChangeAspect="1"/>
          </p:cNvPicPr>
          <p:nvPr>
            <p:ph idx="1"/>
          </p:nvPr>
        </p:nvPicPr>
        <p:blipFill>
          <a:blip r:embed="rId2"/>
          <a:stretch>
            <a:fillRect/>
          </a:stretch>
        </p:blipFill>
        <p:spPr>
          <a:xfrm>
            <a:off x="1110972" y="2729132"/>
            <a:ext cx="3461028" cy="29120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662998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1991C-9FD4-48CE-94D4-11CF6B2D1CD2}"/>
              </a:ext>
            </a:extLst>
          </p:cNvPr>
          <p:cNvSpPr>
            <a:spLocks noGrp="1"/>
          </p:cNvSpPr>
          <p:nvPr>
            <p:ph type="title"/>
          </p:nvPr>
        </p:nvSpPr>
        <p:spPr/>
        <p:txBody>
          <a:bodyPr>
            <a:normAutofit/>
          </a:bodyPr>
          <a:lstStyle/>
          <a:p>
            <a:r>
              <a:rPr lang="en-US" dirty="0"/>
              <a:t>10. What is the distribution of customers across different cities?</a:t>
            </a:r>
          </a:p>
        </p:txBody>
      </p:sp>
      <p:pic>
        <p:nvPicPr>
          <p:cNvPr id="4" name="Content Placeholder 4">
            <a:extLst>
              <a:ext uri="{FF2B5EF4-FFF2-40B4-BE49-F238E27FC236}">
                <a16:creationId xmlns:a16="http://schemas.microsoft.com/office/drawing/2014/main" id="{3F41811D-C184-487B-831B-B8A29E516458}"/>
              </a:ext>
            </a:extLst>
          </p:cNvPr>
          <p:cNvPicPr>
            <a:picLocks noGrp="1" noChangeAspect="1"/>
          </p:cNvPicPr>
          <p:nvPr>
            <p:ph idx="1"/>
          </p:nvPr>
        </p:nvPicPr>
        <p:blipFill rotWithShape="1">
          <a:blip r:embed="rId2"/>
          <a:srcRect l="21969" t="20267" r="42531" b="25106"/>
          <a:stretch/>
        </p:blipFill>
        <p:spPr>
          <a:xfrm>
            <a:off x="281064" y="1965960"/>
            <a:ext cx="4618958" cy="399607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5" name="Picture 4">
            <a:extLst>
              <a:ext uri="{FF2B5EF4-FFF2-40B4-BE49-F238E27FC236}">
                <a16:creationId xmlns:a16="http://schemas.microsoft.com/office/drawing/2014/main" id="{126E013F-0EF0-45F0-837D-3903FE975713}"/>
              </a:ext>
            </a:extLst>
          </p:cNvPr>
          <p:cNvPicPr>
            <a:picLocks noChangeAspect="1"/>
          </p:cNvPicPr>
          <p:nvPr/>
        </p:nvPicPr>
        <p:blipFill rotWithShape="1">
          <a:blip r:embed="rId3"/>
          <a:srcRect l="21087" t="21629" r="43152" b="25785"/>
          <a:stretch/>
        </p:blipFill>
        <p:spPr>
          <a:xfrm>
            <a:off x="5131875" y="1965961"/>
            <a:ext cx="4743645" cy="399607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6" name="Rectangle: Rounded Corners 5">
            <a:extLst>
              <a:ext uri="{FF2B5EF4-FFF2-40B4-BE49-F238E27FC236}">
                <a16:creationId xmlns:a16="http://schemas.microsoft.com/office/drawing/2014/main" id="{294D8DD5-1802-4325-945B-99871506146E}"/>
              </a:ext>
            </a:extLst>
          </p:cNvPr>
          <p:cNvSpPr/>
          <p:nvPr/>
        </p:nvSpPr>
        <p:spPr>
          <a:xfrm>
            <a:off x="9988063" y="1561514"/>
            <a:ext cx="1892394" cy="44005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Distribution of Customers done the basis of  cities. </a:t>
            </a:r>
          </a:p>
          <a:p>
            <a:pPr algn="ctr"/>
            <a:r>
              <a:rPr lang="en-US" dirty="0"/>
              <a:t>1</a:t>
            </a:r>
            <a:r>
              <a:rPr lang="en-US" baseline="30000" dirty="0"/>
              <a:t>st</a:t>
            </a:r>
            <a:r>
              <a:rPr lang="en-US" dirty="0"/>
              <a:t> map show  INACTIVE </a:t>
            </a:r>
            <a:r>
              <a:rPr lang="en-US" dirty="0" err="1"/>
              <a:t>customer_id</a:t>
            </a:r>
            <a:r>
              <a:rPr lang="en-US" dirty="0"/>
              <a:t> among different cities  and 2</a:t>
            </a:r>
            <a:r>
              <a:rPr lang="en-US" baseline="30000" dirty="0"/>
              <a:t>nd</a:t>
            </a:r>
            <a:r>
              <a:rPr lang="en-US" dirty="0"/>
              <a:t> map shows active  </a:t>
            </a:r>
            <a:r>
              <a:rPr lang="en-US" dirty="0" err="1"/>
              <a:t>customer_id</a:t>
            </a:r>
            <a:r>
              <a:rPr lang="en-US" dirty="0"/>
              <a:t> among diff. cities.</a:t>
            </a:r>
          </a:p>
        </p:txBody>
      </p:sp>
    </p:spTree>
    <p:extLst>
      <p:ext uri="{BB962C8B-B14F-4D97-AF65-F5344CB8AC3E}">
        <p14:creationId xmlns:p14="http://schemas.microsoft.com/office/powerpoint/2010/main" val="4234349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ADADB-E4CB-45F9-A734-3CEE72BB449E}"/>
              </a:ext>
            </a:extLst>
          </p:cNvPr>
          <p:cNvSpPr>
            <a:spLocks noGrp="1"/>
          </p:cNvSpPr>
          <p:nvPr>
            <p:ph type="title"/>
          </p:nvPr>
        </p:nvSpPr>
        <p:spPr/>
        <p:txBody>
          <a:bodyPr/>
          <a:lstStyle/>
          <a:p>
            <a:r>
              <a:rPr lang="en-US" dirty="0"/>
              <a:t>11. How does the rental revenue vary by country?</a:t>
            </a:r>
          </a:p>
        </p:txBody>
      </p:sp>
      <p:pic>
        <p:nvPicPr>
          <p:cNvPr id="4" name="Content Placeholder 8">
            <a:extLst>
              <a:ext uri="{FF2B5EF4-FFF2-40B4-BE49-F238E27FC236}">
                <a16:creationId xmlns:a16="http://schemas.microsoft.com/office/drawing/2014/main" id="{7461FC14-24B0-4EF8-ABDB-BD4EE20E7553}"/>
              </a:ext>
            </a:extLst>
          </p:cNvPr>
          <p:cNvPicPr>
            <a:picLocks noGrp="1" noChangeAspect="1"/>
          </p:cNvPicPr>
          <p:nvPr>
            <p:ph idx="1"/>
          </p:nvPr>
        </p:nvPicPr>
        <p:blipFill rotWithShape="1">
          <a:blip r:embed="rId2"/>
          <a:srcRect l="28719" t="22884" r="47049" b="28437"/>
          <a:stretch/>
        </p:blipFill>
        <p:spPr>
          <a:xfrm>
            <a:off x="1143000" y="2130718"/>
            <a:ext cx="3682218" cy="4117682"/>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5" name="Speech Bubble: Oval 4">
            <a:extLst>
              <a:ext uri="{FF2B5EF4-FFF2-40B4-BE49-F238E27FC236}">
                <a16:creationId xmlns:a16="http://schemas.microsoft.com/office/drawing/2014/main" id="{2F135C20-E906-4E1F-ABBC-D62DE1A721FE}"/>
              </a:ext>
            </a:extLst>
          </p:cNvPr>
          <p:cNvSpPr/>
          <p:nvPr/>
        </p:nvSpPr>
        <p:spPr>
          <a:xfrm>
            <a:off x="5604497" y="2475099"/>
            <a:ext cx="4785207" cy="2729132"/>
          </a:xfrm>
          <a:prstGeom prst="wedgeEllipseCallout">
            <a:avLst>
              <a:gd name="adj1" fmla="val -64959"/>
              <a:gd name="adj2" fmla="val 521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BAR CHART shows </a:t>
            </a:r>
            <a:r>
              <a:rPr lang="en-US" dirty="0" err="1"/>
              <a:t>rental_revenue</a:t>
            </a:r>
            <a:r>
              <a:rPr lang="en-US" dirty="0"/>
              <a:t> for countries. INDIA have highest </a:t>
            </a:r>
            <a:r>
              <a:rPr lang="en-US" dirty="0" err="1"/>
              <a:t>rantal_revenue</a:t>
            </a:r>
            <a:r>
              <a:rPr lang="en-US" dirty="0"/>
              <a:t> = 6628.28 </a:t>
            </a:r>
          </a:p>
        </p:txBody>
      </p:sp>
    </p:spTree>
    <p:extLst>
      <p:ext uri="{BB962C8B-B14F-4D97-AF65-F5344CB8AC3E}">
        <p14:creationId xmlns:p14="http://schemas.microsoft.com/office/powerpoint/2010/main" val="19401405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1A21C-4923-4A5A-A835-4F4A819D1087}"/>
              </a:ext>
            </a:extLst>
          </p:cNvPr>
          <p:cNvSpPr>
            <a:spLocks noGrp="1"/>
          </p:cNvSpPr>
          <p:nvPr>
            <p:ph type="title"/>
          </p:nvPr>
        </p:nvSpPr>
        <p:spPr/>
        <p:txBody>
          <a:bodyPr/>
          <a:lstStyle/>
          <a:p>
            <a:r>
              <a:rPr lang="en-US" dirty="0"/>
              <a:t>12. Which locations have the highest and lowest customer ratings?</a:t>
            </a:r>
          </a:p>
        </p:txBody>
      </p:sp>
      <p:sp>
        <p:nvSpPr>
          <p:cNvPr id="5" name="Speech Bubble: Oval 4">
            <a:extLst>
              <a:ext uri="{FF2B5EF4-FFF2-40B4-BE49-F238E27FC236}">
                <a16:creationId xmlns:a16="http://schemas.microsoft.com/office/drawing/2014/main" id="{F2D5E43F-2106-4A04-94A9-708CC8F2CA82}"/>
              </a:ext>
            </a:extLst>
          </p:cNvPr>
          <p:cNvSpPr/>
          <p:nvPr/>
        </p:nvSpPr>
        <p:spPr>
          <a:xfrm>
            <a:off x="5325387" y="2272385"/>
            <a:ext cx="4295692" cy="3398418"/>
          </a:xfrm>
          <a:prstGeom prst="wedgeEllipseCallout">
            <a:avLst>
              <a:gd name="adj1" fmla="val -79978"/>
              <a:gd name="adj2" fmla="val 473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MATRIX shows highest and lowest </a:t>
            </a:r>
            <a:r>
              <a:rPr lang="en-US" dirty="0" err="1"/>
              <a:t>film_rating</a:t>
            </a:r>
            <a:r>
              <a:rPr lang="en-US" dirty="0"/>
              <a:t> on the basis of count distinct </a:t>
            </a:r>
            <a:r>
              <a:rPr lang="en-US" dirty="0" err="1"/>
              <a:t>customer_id</a:t>
            </a:r>
            <a:r>
              <a:rPr lang="en-US" dirty="0"/>
              <a:t>  for COUNTRY.</a:t>
            </a:r>
          </a:p>
          <a:p>
            <a:pPr algn="ctr"/>
            <a:r>
              <a:rPr lang="en-US" b="1" dirty="0">
                <a:solidFill>
                  <a:schemeClr val="tx1"/>
                </a:solidFill>
              </a:rPr>
              <a:t>Madagascar </a:t>
            </a:r>
            <a:r>
              <a:rPr lang="en-US" dirty="0"/>
              <a:t> have </a:t>
            </a:r>
            <a:r>
              <a:rPr lang="en-US" b="1" dirty="0">
                <a:solidFill>
                  <a:schemeClr val="tx1"/>
                </a:solidFill>
              </a:rPr>
              <a:t>Highest </a:t>
            </a:r>
            <a:r>
              <a:rPr lang="en-US" b="1" dirty="0" err="1">
                <a:solidFill>
                  <a:schemeClr val="tx1"/>
                </a:solidFill>
              </a:rPr>
              <a:t>film_rating</a:t>
            </a:r>
            <a:r>
              <a:rPr lang="en-US" b="1" dirty="0">
                <a:solidFill>
                  <a:schemeClr val="tx1"/>
                </a:solidFill>
              </a:rPr>
              <a:t> = 40 </a:t>
            </a:r>
            <a:r>
              <a:rPr lang="en-US" dirty="0"/>
              <a:t>and </a:t>
            </a:r>
            <a:r>
              <a:rPr lang="en-US" b="1" dirty="0">
                <a:solidFill>
                  <a:schemeClr val="tx1"/>
                </a:solidFill>
              </a:rPr>
              <a:t>Nauru</a:t>
            </a:r>
            <a:r>
              <a:rPr lang="en-US" dirty="0"/>
              <a:t>  have </a:t>
            </a:r>
            <a:r>
              <a:rPr lang="en-US" b="1" dirty="0">
                <a:solidFill>
                  <a:schemeClr val="tx1"/>
                </a:solidFill>
              </a:rPr>
              <a:t>Lowest </a:t>
            </a:r>
            <a:r>
              <a:rPr lang="en-US" b="1" dirty="0" err="1">
                <a:solidFill>
                  <a:schemeClr val="tx1"/>
                </a:solidFill>
              </a:rPr>
              <a:t>fim_rating</a:t>
            </a:r>
            <a:r>
              <a:rPr lang="en-US" b="1" dirty="0">
                <a:solidFill>
                  <a:schemeClr val="tx1"/>
                </a:solidFill>
              </a:rPr>
              <a:t> = 6 </a:t>
            </a:r>
          </a:p>
        </p:txBody>
      </p:sp>
      <p:pic>
        <p:nvPicPr>
          <p:cNvPr id="7" name="Content Placeholder 6">
            <a:extLst>
              <a:ext uri="{FF2B5EF4-FFF2-40B4-BE49-F238E27FC236}">
                <a16:creationId xmlns:a16="http://schemas.microsoft.com/office/drawing/2014/main" id="{528A5E52-17AC-4DD2-81F7-332799DF6EA4}"/>
              </a:ext>
            </a:extLst>
          </p:cNvPr>
          <p:cNvPicPr>
            <a:picLocks noGrp="1" noChangeAspect="1"/>
          </p:cNvPicPr>
          <p:nvPr>
            <p:ph idx="1"/>
          </p:nvPr>
        </p:nvPicPr>
        <p:blipFill>
          <a:blip r:embed="rId2"/>
          <a:stretch>
            <a:fillRect/>
          </a:stretch>
        </p:blipFill>
        <p:spPr>
          <a:xfrm>
            <a:off x="1367569" y="2646738"/>
            <a:ext cx="2876951" cy="3024065"/>
          </a:xfrm>
        </p:spPr>
      </p:pic>
    </p:spTree>
    <p:extLst>
      <p:ext uri="{BB962C8B-B14F-4D97-AF65-F5344CB8AC3E}">
        <p14:creationId xmlns:p14="http://schemas.microsoft.com/office/powerpoint/2010/main" val="18073965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0F086-7B78-4051-915F-2B6F430068A2}"/>
              </a:ext>
            </a:extLst>
          </p:cNvPr>
          <p:cNvSpPr>
            <a:spLocks noGrp="1"/>
          </p:cNvSpPr>
          <p:nvPr>
            <p:ph type="title"/>
          </p:nvPr>
        </p:nvSpPr>
        <p:spPr/>
        <p:txBody>
          <a:bodyPr/>
          <a:lstStyle/>
          <a:p>
            <a:r>
              <a:rPr lang="en-US" dirty="0"/>
              <a:t>13. What is the distribution of films by language?</a:t>
            </a:r>
          </a:p>
        </p:txBody>
      </p:sp>
      <p:pic>
        <p:nvPicPr>
          <p:cNvPr id="4" name="Content Placeholder 4">
            <a:extLst>
              <a:ext uri="{FF2B5EF4-FFF2-40B4-BE49-F238E27FC236}">
                <a16:creationId xmlns:a16="http://schemas.microsoft.com/office/drawing/2014/main" id="{29CE9225-5A4C-4F21-8196-DC9B5BB4C463}"/>
              </a:ext>
            </a:extLst>
          </p:cNvPr>
          <p:cNvPicPr>
            <a:picLocks noGrp="1" noChangeAspect="1"/>
          </p:cNvPicPr>
          <p:nvPr>
            <p:ph idx="1"/>
          </p:nvPr>
        </p:nvPicPr>
        <p:blipFill rotWithShape="1">
          <a:blip r:embed="rId2"/>
          <a:srcRect l="22419" t="46108" r="60979" b="26103"/>
          <a:stretch/>
        </p:blipFill>
        <p:spPr>
          <a:xfrm>
            <a:off x="807771" y="2848605"/>
            <a:ext cx="2729133" cy="2954215"/>
          </a:xfrm>
          <a:prstGeom prst="rect">
            <a:avLst/>
          </a:prstGeom>
          <a:ln>
            <a:noFill/>
          </a:ln>
          <a:effectLst>
            <a:outerShdw blurRad="292100" dist="139700" dir="2700000" algn="tl" rotWithShape="0">
              <a:srgbClr val="333333">
                <a:alpha val="65000"/>
              </a:srgbClr>
            </a:outerShdw>
          </a:effectLst>
        </p:spPr>
      </p:pic>
      <p:sp>
        <p:nvSpPr>
          <p:cNvPr id="5" name="Speech Bubble: Oval 4">
            <a:extLst>
              <a:ext uri="{FF2B5EF4-FFF2-40B4-BE49-F238E27FC236}">
                <a16:creationId xmlns:a16="http://schemas.microsoft.com/office/drawing/2014/main" id="{28CF6105-4ED6-480D-9FA9-FC4918B4852B}"/>
              </a:ext>
            </a:extLst>
          </p:cNvPr>
          <p:cNvSpPr/>
          <p:nvPr/>
        </p:nvSpPr>
        <p:spPr>
          <a:xfrm>
            <a:off x="4557729" y="2847993"/>
            <a:ext cx="3819073" cy="2912012"/>
          </a:xfrm>
          <a:prstGeom prst="wedgeEllipseCallout">
            <a:avLst>
              <a:gd name="adj1" fmla="val -75554"/>
              <a:gd name="adj2" fmla="val 342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BAR CHART, distribution of films done on the basis of language.</a:t>
            </a:r>
          </a:p>
          <a:p>
            <a:pPr algn="ctr"/>
            <a:r>
              <a:rPr lang="en-US" dirty="0"/>
              <a:t>In the analysis we found out all movies are available in </a:t>
            </a:r>
            <a:r>
              <a:rPr lang="en-US" b="1" dirty="0">
                <a:solidFill>
                  <a:schemeClr val="tx1"/>
                </a:solidFill>
              </a:rPr>
              <a:t>English</a:t>
            </a:r>
            <a:r>
              <a:rPr lang="en-US" dirty="0"/>
              <a:t> language.</a:t>
            </a:r>
          </a:p>
        </p:txBody>
      </p:sp>
    </p:spTree>
    <p:extLst>
      <p:ext uri="{BB962C8B-B14F-4D97-AF65-F5344CB8AC3E}">
        <p14:creationId xmlns:p14="http://schemas.microsoft.com/office/powerpoint/2010/main" val="217458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FF731-C598-4FA2-B97C-65F657EAD1CF}"/>
              </a:ext>
            </a:extLst>
          </p:cNvPr>
          <p:cNvSpPr>
            <a:spLocks noGrp="1"/>
          </p:cNvSpPr>
          <p:nvPr>
            <p:ph type="title"/>
          </p:nvPr>
        </p:nvSpPr>
        <p:spPr/>
        <p:txBody>
          <a:bodyPr/>
          <a:lstStyle/>
          <a:p>
            <a:r>
              <a:rPr lang="en-US" dirty="0"/>
              <a:t>14. Which film categories have the highest rental rates?</a:t>
            </a:r>
          </a:p>
        </p:txBody>
      </p:sp>
      <p:pic>
        <p:nvPicPr>
          <p:cNvPr id="4" name="Content Placeholder 4">
            <a:extLst>
              <a:ext uri="{FF2B5EF4-FFF2-40B4-BE49-F238E27FC236}">
                <a16:creationId xmlns:a16="http://schemas.microsoft.com/office/drawing/2014/main" id="{8D98C35A-6DEA-45AB-B5D6-DC3ACADEE228}"/>
              </a:ext>
            </a:extLst>
          </p:cNvPr>
          <p:cNvPicPr>
            <a:picLocks noGrp="1" noChangeAspect="1"/>
          </p:cNvPicPr>
          <p:nvPr>
            <p:ph idx="1"/>
          </p:nvPr>
        </p:nvPicPr>
        <p:blipFill rotWithShape="1">
          <a:blip r:embed="rId2"/>
          <a:srcRect l="39221" t="24519" r="44454" b="27741"/>
          <a:stretch/>
        </p:blipFill>
        <p:spPr>
          <a:xfrm>
            <a:off x="886266" y="1965959"/>
            <a:ext cx="3007988" cy="42976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Speech Bubble: Oval 4">
            <a:extLst>
              <a:ext uri="{FF2B5EF4-FFF2-40B4-BE49-F238E27FC236}">
                <a16:creationId xmlns:a16="http://schemas.microsoft.com/office/drawing/2014/main" id="{77DA2023-07BF-4F37-BA3E-5D2B4B0FA5CC}"/>
              </a:ext>
            </a:extLst>
          </p:cNvPr>
          <p:cNvSpPr/>
          <p:nvPr/>
        </p:nvSpPr>
        <p:spPr>
          <a:xfrm>
            <a:off x="5877645" y="2219179"/>
            <a:ext cx="4487594" cy="2672862"/>
          </a:xfrm>
          <a:prstGeom prst="wedgeEllipseCallout">
            <a:avLst>
              <a:gd name="adj1" fmla="val -94546"/>
              <a:gd name="adj2" fmla="val 468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 FUNNEL CHART shows highest </a:t>
            </a:r>
            <a:r>
              <a:rPr lang="en-US" dirty="0" err="1"/>
              <a:t>rental_rate</a:t>
            </a:r>
            <a:r>
              <a:rPr lang="en-US" dirty="0"/>
              <a:t> on the basis of </a:t>
            </a:r>
            <a:r>
              <a:rPr lang="en-US" dirty="0" err="1"/>
              <a:t>film_category</a:t>
            </a:r>
            <a:r>
              <a:rPr lang="en-US" dirty="0"/>
              <a:t>. It shows </a:t>
            </a:r>
            <a:r>
              <a:rPr lang="en-US" b="1" dirty="0">
                <a:solidFill>
                  <a:schemeClr val="tx1"/>
                </a:solidFill>
              </a:rPr>
              <a:t>SPORTS</a:t>
            </a:r>
            <a:r>
              <a:rPr lang="en-US" dirty="0"/>
              <a:t> </a:t>
            </a:r>
            <a:r>
              <a:rPr lang="en-US" dirty="0" err="1"/>
              <a:t>film_category</a:t>
            </a:r>
            <a:r>
              <a:rPr lang="en-US" dirty="0"/>
              <a:t> have highest </a:t>
            </a:r>
            <a:r>
              <a:rPr lang="en-US" dirty="0" err="1"/>
              <a:t>rental_rates</a:t>
            </a:r>
            <a:r>
              <a:rPr lang="en-US" dirty="0"/>
              <a:t> = </a:t>
            </a:r>
            <a:r>
              <a:rPr lang="en-US" b="1" dirty="0">
                <a:solidFill>
                  <a:schemeClr val="tx1"/>
                </a:solidFill>
              </a:rPr>
              <a:t>21,778.52</a:t>
            </a:r>
          </a:p>
        </p:txBody>
      </p:sp>
    </p:spTree>
    <p:extLst>
      <p:ext uri="{BB962C8B-B14F-4D97-AF65-F5344CB8AC3E}">
        <p14:creationId xmlns:p14="http://schemas.microsoft.com/office/powerpoint/2010/main" val="41536045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4B893-59AA-4466-8D0A-D2862332EF50}"/>
              </a:ext>
            </a:extLst>
          </p:cNvPr>
          <p:cNvSpPr>
            <a:spLocks noGrp="1"/>
          </p:cNvSpPr>
          <p:nvPr>
            <p:ph type="title"/>
          </p:nvPr>
        </p:nvSpPr>
        <p:spPr>
          <a:xfrm>
            <a:off x="520505" y="379828"/>
            <a:ext cx="11352627" cy="1586132"/>
          </a:xfrm>
        </p:spPr>
        <p:txBody>
          <a:bodyPr/>
          <a:lstStyle/>
          <a:p>
            <a:r>
              <a:rPr lang="en-US" dirty="0"/>
              <a:t>15. How does the average rental duration vary by film category?</a:t>
            </a:r>
          </a:p>
        </p:txBody>
      </p:sp>
      <p:pic>
        <p:nvPicPr>
          <p:cNvPr id="4" name="Content Placeholder 4">
            <a:extLst>
              <a:ext uri="{FF2B5EF4-FFF2-40B4-BE49-F238E27FC236}">
                <a16:creationId xmlns:a16="http://schemas.microsoft.com/office/drawing/2014/main" id="{B4689815-4423-4DCE-948A-C25854E22C24}"/>
              </a:ext>
            </a:extLst>
          </p:cNvPr>
          <p:cNvPicPr>
            <a:picLocks noGrp="1" noChangeAspect="1"/>
          </p:cNvPicPr>
          <p:nvPr>
            <p:ph idx="1"/>
          </p:nvPr>
        </p:nvPicPr>
        <p:blipFill rotWithShape="1">
          <a:blip r:embed="rId2"/>
          <a:srcRect l="6002" t="46173" r="71861" b="26823"/>
          <a:stretch/>
        </p:blipFill>
        <p:spPr>
          <a:xfrm>
            <a:off x="1553816" y="2293034"/>
            <a:ext cx="3246121" cy="39670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Speech Bubble: Oval 4">
            <a:extLst>
              <a:ext uri="{FF2B5EF4-FFF2-40B4-BE49-F238E27FC236}">
                <a16:creationId xmlns:a16="http://schemas.microsoft.com/office/drawing/2014/main" id="{5641C5B7-EF21-4640-9E9E-D5BEE27A3096}"/>
              </a:ext>
            </a:extLst>
          </p:cNvPr>
          <p:cNvSpPr/>
          <p:nvPr/>
        </p:nvSpPr>
        <p:spPr>
          <a:xfrm>
            <a:off x="6336120" y="2293034"/>
            <a:ext cx="4302064" cy="2996418"/>
          </a:xfrm>
          <a:prstGeom prst="wedgeEllipseCallout">
            <a:avLst>
              <a:gd name="adj1" fmla="val -83333"/>
              <a:gd name="adj2" fmla="val 502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 BAR CHART shows   </a:t>
            </a:r>
            <a:r>
              <a:rPr lang="en-US" dirty="0" err="1"/>
              <a:t>rental_duration</a:t>
            </a:r>
            <a:r>
              <a:rPr lang="en-US" dirty="0"/>
              <a:t> done on the basis of </a:t>
            </a:r>
            <a:r>
              <a:rPr lang="en-US" dirty="0" err="1"/>
              <a:t>film_category</a:t>
            </a:r>
            <a:r>
              <a:rPr lang="en-US" dirty="0"/>
              <a:t>. </a:t>
            </a:r>
            <a:r>
              <a:rPr lang="en-US" b="1" dirty="0">
                <a:solidFill>
                  <a:schemeClr val="tx1"/>
                </a:solidFill>
              </a:rPr>
              <a:t>Action</a:t>
            </a:r>
            <a:r>
              <a:rPr lang="en-US" dirty="0"/>
              <a:t> film have highest </a:t>
            </a:r>
            <a:r>
              <a:rPr lang="en-US" dirty="0" err="1"/>
              <a:t>rental_duration</a:t>
            </a:r>
            <a:r>
              <a:rPr lang="en-US" dirty="0"/>
              <a:t> = </a:t>
            </a:r>
            <a:r>
              <a:rPr lang="en-US" b="1" dirty="0">
                <a:solidFill>
                  <a:schemeClr val="tx1"/>
                </a:solidFill>
              </a:rPr>
              <a:t>5679</a:t>
            </a:r>
          </a:p>
        </p:txBody>
      </p:sp>
    </p:spTree>
    <p:extLst>
      <p:ext uri="{BB962C8B-B14F-4D97-AF65-F5344CB8AC3E}">
        <p14:creationId xmlns:p14="http://schemas.microsoft.com/office/powerpoint/2010/main" val="1925363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76E76-E7D7-45A1-B42B-05239F82C3E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D618F37-5D6A-4C09-866F-8551D789AC0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860A5F5-A750-43D9-80ED-BC284B97C00D}"/>
              </a:ext>
            </a:extLst>
          </p:cNvPr>
          <p:cNvPicPr>
            <a:picLocks noChangeAspect="1"/>
          </p:cNvPicPr>
          <p:nvPr/>
        </p:nvPicPr>
        <p:blipFill>
          <a:blip r:embed="rId2"/>
          <a:stretch>
            <a:fillRect/>
          </a:stretch>
        </p:blipFill>
        <p:spPr>
          <a:xfrm>
            <a:off x="225287" y="127136"/>
            <a:ext cx="11728173" cy="6596273"/>
          </a:xfrm>
          <a:prstGeom prst="rect">
            <a:avLst/>
          </a:prstGeom>
        </p:spPr>
      </p:pic>
    </p:spTree>
    <p:extLst>
      <p:ext uri="{BB962C8B-B14F-4D97-AF65-F5344CB8AC3E}">
        <p14:creationId xmlns:p14="http://schemas.microsoft.com/office/powerpoint/2010/main" val="322739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0D759-8976-4F7C-BCB9-CD0FE81DF080}"/>
              </a:ext>
            </a:extLst>
          </p:cNvPr>
          <p:cNvSpPr>
            <a:spLocks noGrp="1"/>
          </p:cNvSpPr>
          <p:nvPr>
            <p:ph type="title"/>
          </p:nvPr>
        </p:nvSpPr>
        <p:spPr>
          <a:xfrm>
            <a:off x="283335" y="477077"/>
            <a:ext cx="12093262" cy="1433367"/>
          </a:xfrm>
        </p:spPr>
        <p:txBody>
          <a:bodyPr>
            <a:normAutofit fontScale="90000"/>
          </a:bodyPr>
          <a:lstStyle/>
          <a:p>
            <a:r>
              <a:rPr lang="en-US" dirty="0"/>
              <a:t>1.What are the purchasing patterns of new customers versus repeat customers?</a:t>
            </a:r>
            <a:br>
              <a:rPr lang="en-US" dirty="0"/>
            </a:br>
            <a:endParaRPr lang="en-US" dirty="0"/>
          </a:p>
        </p:txBody>
      </p:sp>
      <p:pic>
        <p:nvPicPr>
          <p:cNvPr id="7" name="Content Placeholder 6">
            <a:extLst>
              <a:ext uri="{FF2B5EF4-FFF2-40B4-BE49-F238E27FC236}">
                <a16:creationId xmlns:a16="http://schemas.microsoft.com/office/drawing/2014/main" id="{7105DCA2-CA3A-4D97-9040-E395D37C342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5185" t="43227" r="46633" b="33883"/>
          <a:stretch/>
        </p:blipFill>
        <p:spPr>
          <a:xfrm>
            <a:off x="283335" y="1607891"/>
            <a:ext cx="4850296" cy="252678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graphicFrame>
        <p:nvGraphicFramePr>
          <p:cNvPr id="5" name="Chart 4">
            <a:extLst>
              <a:ext uri="{FF2B5EF4-FFF2-40B4-BE49-F238E27FC236}">
                <a16:creationId xmlns:a16="http://schemas.microsoft.com/office/drawing/2014/main" id="{15CD1D75-D420-436F-9CA8-D48AEE14A50C}"/>
              </a:ext>
            </a:extLst>
          </p:cNvPr>
          <p:cNvGraphicFramePr>
            <a:graphicFrameLocks/>
          </p:cNvGraphicFramePr>
          <p:nvPr>
            <p:extLst>
              <p:ext uri="{D42A27DB-BD31-4B8C-83A1-F6EECF244321}">
                <p14:modId xmlns:p14="http://schemas.microsoft.com/office/powerpoint/2010/main" val="3371572340"/>
              </p:ext>
            </p:extLst>
          </p:nvPr>
        </p:nvGraphicFramePr>
        <p:xfrm>
          <a:off x="283335" y="4134678"/>
          <a:ext cx="4850296" cy="2526787"/>
        </p:xfrm>
        <a:graphic>
          <a:graphicData uri="http://schemas.openxmlformats.org/drawingml/2006/chart">
            <c:chart xmlns:c="http://schemas.openxmlformats.org/drawingml/2006/chart" xmlns:r="http://schemas.openxmlformats.org/officeDocument/2006/relationships" r:id="rId3"/>
          </a:graphicData>
        </a:graphic>
      </p:graphicFrame>
      <p:sp>
        <p:nvSpPr>
          <p:cNvPr id="6" name="Speech Bubble: Rectangle with Corners Rounded 5">
            <a:extLst>
              <a:ext uri="{FF2B5EF4-FFF2-40B4-BE49-F238E27FC236}">
                <a16:creationId xmlns:a16="http://schemas.microsoft.com/office/drawing/2014/main" id="{D61303F7-7F27-4F49-870D-F4CB787155A6}"/>
              </a:ext>
            </a:extLst>
          </p:cNvPr>
          <p:cNvSpPr/>
          <p:nvPr/>
        </p:nvSpPr>
        <p:spPr>
          <a:xfrm>
            <a:off x="6679096" y="1706218"/>
            <a:ext cx="4558747" cy="2070652"/>
          </a:xfrm>
          <a:prstGeom prst="wedgeRoundRectCallout">
            <a:avLst>
              <a:gd name="adj1" fmla="val -65310"/>
              <a:gd name="adj2" fmla="val 7557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latin typeface="Söhne"/>
              </a:rPr>
              <a:t>I C</a:t>
            </a:r>
            <a:r>
              <a:rPr lang="en-US" sz="1800" b="0" i="0" dirty="0">
                <a:solidFill>
                  <a:schemeClr val="bg1"/>
                </a:solidFill>
                <a:effectLst/>
                <a:latin typeface="Söhne"/>
              </a:rPr>
              <a:t>alculates the count of customers in each category and the average number of days between their first and latest purchases</a:t>
            </a:r>
            <a:endParaRPr lang="en-US" dirty="0">
              <a:solidFill>
                <a:schemeClr val="bg1"/>
              </a:solidFill>
            </a:endParaRPr>
          </a:p>
        </p:txBody>
      </p:sp>
    </p:spTree>
    <p:extLst>
      <p:ext uri="{BB962C8B-B14F-4D97-AF65-F5344CB8AC3E}">
        <p14:creationId xmlns:p14="http://schemas.microsoft.com/office/powerpoint/2010/main" val="2616715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D1CDB-0D01-433B-9FFA-1CAD7455268E}"/>
              </a:ext>
            </a:extLst>
          </p:cNvPr>
          <p:cNvSpPr>
            <a:spLocks noGrp="1"/>
          </p:cNvSpPr>
          <p:nvPr>
            <p:ph type="title"/>
          </p:nvPr>
        </p:nvSpPr>
        <p:spPr>
          <a:xfrm>
            <a:off x="344557" y="344557"/>
            <a:ext cx="11502885" cy="1311965"/>
          </a:xfrm>
        </p:spPr>
        <p:txBody>
          <a:bodyPr>
            <a:normAutofit/>
          </a:bodyPr>
          <a:lstStyle/>
          <a:p>
            <a:r>
              <a:rPr lang="en-US" dirty="0"/>
              <a:t>2. Which films have the highest rental rates and are most in demand?</a:t>
            </a:r>
          </a:p>
        </p:txBody>
      </p:sp>
      <p:pic>
        <p:nvPicPr>
          <p:cNvPr id="5" name="Content Placeholder 4">
            <a:extLst>
              <a:ext uri="{FF2B5EF4-FFF2-40B4-BE49-F238E27FC236}">
                <a16:creationId xmlns:a16="http://schemas.microsoft.com/office/drawing/2014/main" id="{FAEFD0C1-CDBA-4DBA-801C-C24ABA9AB13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659" t="10842" r="28633" b="30753"/>
          <a:stretch/>
        </p:blipFill>
        <p:spPr>
          <a:xfrm>
            <a:off x="344557" y="1656522"/>
            <a:ext cx="4518992" cy="2186609"/>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graphicFrame>
        <p:nvGraphicFramePr>
          <p:cNvPr id="7" name="Chart 6">
            <a:extLst>
              <a:ext uri="{FF2B5EF4-FFF2-40B4-BE49-F238E27FC236}">
                <a16:creationId xmlns:a16="http://schemas.microsoft.com/office/drawing/2014/main" id="{E5623082-73FB-49D1-BEB0-10B57CC597D9}"/>
              </a:ext>
            </a:extLst>
          </p:cNvPr>
          <p:cNvGraphicFramePr>
            <a:graphicFrameLocks/>
          </p:cNvGraphicFramePr>
          <p:nvPr>
            <p:extLst>
              <p:ext uri="{D42A27DB-BD31-4B8C-83A1-F6EECF244321}">
                <p14:modId xmlns:p14="http://schemas.microsoft.com/office/powerpoint/2010/main" val="4087024300"/>
              </p:ext>
            </p:extLst>
          </p:nvPr>
        </p:nvGraphicFramePr>
        <p:xfrm>
          <a:off x="344557" y="3843131"/>
          <a:ext cx="7911548" cy="2759765"/>
        </p:xfrm>
        <a:graphic>
          <a:graphicData uri="http://schemas.openxmlformats.org/drawingml/2006/chart">
            <c:chart xmlns:c="http://schemas.openxmlformats.org/drawingml/2006/chart" xmlns:r="http://schemas.openxmlformats.org/officeDocument/2006/relationships" r:id="rId3"/>
          </a:graphicData>
        </a:graphic>
      </p:graphicFrame>
      <p:sp>
        <p:nvSpPr>
          <p:cNvPr id="4" name="Speech Bubble: Rectangle with Corners Rounded 3">
            <a:extLst>
              <a:ext uri="{FF2B5EF4-FFF2-40B4-BE49-F238E27FC236}">
                <a16:creationId xmlns:a16="http://schemas.microsoft.com/office/drawing/2014/main" id="{73537021-4CE5-4B5A-A658-2186A6F1FE54}"/>
              </a:ext>
            </a:extLst>
          </p:cNvPr>
          <p:cNvSpPr/>
          <p:nvPr/>
        </p:nvSpPr>
        <p:spPr>
          <a:xfrm>
            <a:off x="6440557" y="1378226"/>
            <a:ext cx="4518992" cy="1636643"/>
          </a:xfrm>
          <a:prstGeom prst="wedgeRoundRectCallout">
            <a:avLst>
              <a:gd name="adj1" fmla="val -73619"/>
              <a:gd name="adj2" fmla="val 7788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Calculating the rental count for each film by joining the film, inventory, </a:t>
            </a:r>
          </a:p>
          <a:p>
            <a:pPr algn="ctr"/>
            <a:r>
              <a:rPr lang="en-US" dirty="0"/>
              <a:t>and rental tables, grouping the results by film ID, title, and rental rate.</a:t>
            </a:r>
          </a:p>
        </p:txBody>
      </p:sp>
    </p:spTree>
    <p:extLst>
      <p:ext uri="{BB962C8B-B14F-4D97-AF65-F5344CB8AC3E}">
        <p14:creationId xmlns:p14="http://schemas.microsoft.com/office/powerpoint/2010/main" val="2865347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7C8BF-D21E-4006-BE7E-6C2E1FDCD137}"/>
              </a:ext>
            </a:extLst>
          </p:cNvPr>
          <p:cNvSpPr>
            <a:spLocks noGrp="1"/>
          </p:cNvSpPr>
          <p:nvPr>
            <p:ph type="title"/>
          </p:nvPr>
        </p:nvSpPr>
        <p:spPr/>
        <p:txBody>
          <a:bodyPr>
            <a:normAutofit/>
          </a:bodyPr>
          <a:lstStyle/>
          <a:p>
            <a:r>
              <a:rPr lang="en-US" dirty="0"/>
              <a:t>3. Are there correlations between staff performance and customer satisfaction?</a:t>
            </a:r>
          </a:p>
        </p:txBody>
      </p:sp>
      <p:pic>
        <p:nvPicPr>
          <p:cNvPr id="7" name="Content Placeholder 6">
            <a:extLst>
              <a:ext uri="{FF2B5EF4-FFF2-40B4-BE49-F238E27FC236}">
                <a16:creationId xmlns:a16="http://schemas.microsoft.com/office/drawing/2014/main" id="{1BF398D0-0F5C-4FD6-A0FB-F4B13D6EFF2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128" t="5795" r="48793" b="28300"/>
          <a:stretch/>
        </p:blipFill>
        <p:spPr>
          <a:xfrm>
            <a:off x="436812" y="1965960"/>
            <a:ext cx="4206240" cy="193889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graphicFrame>
        <p:nvGraphicFramePr>
          <p:cNvPr id="5" name="Chart 4">
            <a:extLst>
              <a:ext uri="{FF2B5EF4-FFF2-40B4-BE49-F238E27FC236}">
                <a16:creationId xmlns:a16="http://schemas.microsoft.com/office/drawing/2014/main" id="{7563DB9F-8256-42BE-B490-A24341B6D947}"/>
              </a:ext>
            </a:extLst>
          </p:cNvPr>
          <p:cNvGraphicFramePr>
            <a:graphicFrameLocks/>
          </p:cNvGraphicFramePr>
          <p:nvPr>
            <p:extLst>
              <p:ext uri="{D42A27DB-BD31-4B8C-83A1-F6EECF244321}">
                <p14:modId xmlns:p14="http://schemas.microsoft.com/office/powerpoint/2010/main" val="2194152854"/>
              </p:ext>
            </p:extLst>
          </p:nvPr>
        </p:nvGraphicFramePr>
        <p:xfrm>
          <a:off x="331303" y="3904853"/>
          <a:ext cx="4717775" cy="2628469"/>
        </p:xfrm>
        <a:graphic>
          <a:graphicData uri="http://schemas.openxmlformats.org/drawingml/2006/chart">
            <c:chart xmlns:c="http://schemas.openxmlformats.org/drawingml/2006/chart" xmlns:r="http://schemas.openxmlformats.org/officeDocument/2006/relationships" r:id="rId3"/>
          </a:graphicData>
        </a:graphic>
      </p:graphicFrame>
      <p:sp>
        <p:nvSpPr>
          <p:cNvPr id="3" name="Speech Bubble: Rectangle with Corners Rounded 2">
            <a:extLst>
              <a:ext uri="{FF2B5EF4-FFF2-40B4-BE49-F238E27FC236}">
                <a16:creationId xmlns:a16="http://schemas.microsoft.com/office/drawing/2014/main" id="{16ED5832-A8FA-4274-9C0A-B44B38DAD355}"/>
              </a:ext>
            </a:extLst>
          </p:cNvPr>
          <p:cNvSpPr/>
          <p:nvPr/>
        </p:nvSpPr>
        <p:spPr>
          <a:xfrm>
            <a:off x="6811617" y="1965960"/>
            <a:ext cx="4943571" cy="3034748"/>
          </a:xfrm>
          <a:prstGeom prst="wedgeRoundRectCallout">
            <a:avLst>
              <a:gd name="adj1" fmla="val -85622"/>
              <a:gd name="adj2" fmla="val 4618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Retrieves staff-related data, including staff ID,</a:t>
            </a:r>
          </a:p>
          <a:p>
            <a:r>
              <a:rPr lang="en-US" dirty="0"/>
              <a:t> staff name (concatenated from first and last names), rental count, and </a:t>
            </a:r>
          </a:p>
          <a:p>
            <a:r>
              <a:rPr lang="en-US" dirty="0"/>
              <a:t>the average film rating of films rented by customers assisted by each staff member</a:t>
            </a:r>
          </a:p>
        </p:txBody>
      </p:sp>
    </p:spTree>
    <p:extLst>
      <p:ext uri="{BB962C8B-B14F-4D97-AF65-F5344CB8AC3E}">
        <p14:creationId xmlns:p14="http://schemas.microsoft.com/office/powerpoint/2010/main" val="3609500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39C2F-BA48-4B72-9A6A-99ED0E5ECC9C}"/>
              </a:ext>
            </a:extLst>
          </p:cNvPr>
          <p:cNvSpPr>
            <a:spLocks noGrp="1"/>
          </p:cNvSpPr>
          <p:nvPr>
            <p:ph type="title"/>
          </p:nvPr>
        </p:nvSpPr>
        <p:spPr>
          <a:xfrm>
            <a:off x="159026" y="291548"/>
            <a:ext cx="11900452" cy="1391478"/>
          </a:xfrm>
        </p:spPr>
        <p:txBody>
          <a:bodyPr>
            <a:normAutofit/>
          </a:bodyPr>
          <a:lstStyle/>
          <a:p>
            <a:r>
              <a:rPr lang="en-US" dirty="0"/>
              <a:t>4. Are there seasonal trends in customer behavior across different locations?</a:t>
            </a:r>
          </a:p>
        </p:txBody>
      </p:sp>
      <p:pic>
        <p:nvPicPr>
          <p:cNvPr id="5" name="Content Placeholder 4">
            <a:extLst>
              <a:ext uri="{FF2B5EF4-FFF2-40B4-BE49-F238E27FC236}">
                <a16:creationId xmlns:a16="http://schemas.microsoft.com/office/drawing/2014/main" id="{73758584-25C5-4D6F-86F3-6D1DF678744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940" t="47888" r="71575" b="21649"/>
          <a:stretch/>
        </p:blipFill>
        <p:spPr>
          <a:xfrm>
            <a:off x="401760" y="1733226"/>
            <a:ext cx="3921752" cy="2355068"/>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graphicFrame>
        <p:nvGraphicFramePr>
          <p:cNvPr id="7" name="Chart 6">
            <a:extLst>
              <a:ext uri="{FF2B5EF4-FFF2-40B4-BE49-F238E27FC236}">
                <a16:creationId xmlns:a16="http://schemas.microsoft.com/office/drawing/2014/main" id="{496C614B-6C1D-4F3A-87E8-46EEE8732FE4}"/>
              </a:ext>
            </a:extLst>
          </p:cNvPr>
          <p:cNvGraphicFramePr>
            <a:graphicFrameLocks/>
          </p:cNvGraphicFramePr>
          <p:nvPr>
            <p:extLst>
              <p:ext uri="{D42A27DB-BD31-4B8C-83A1-F6EECF244321}">
                <p14:modId xmlns:p14="http://schemas.microsoft.com/office/powerpoint/2010/main" val="2317306315"/>
              </p:ext>
            </p:extLst>
          </p:nvPr>
        </p:nvGraphicFramePr>
        <p:xfrm>
          <a:off x="352946" y="4117609"/>
          <a:ext cx="4113037" cy="2448843"/>
        </p:xfrm>
        <a:graphic>
          <a:graphicData uri="http://schemas.openxmlformats.org/drawingml/2006/chart">
            <c:chart xmlns:c="http://schemas.openxmlformats.org/drawingml/2006/chart" xmlns:r="http://schemas.openxmlformats.org/officeDocument/2006/relationships" r:id="rId3"/>
          </a:graphicData>
        </a:graphic>
      </p:graphicFrame>
      <p:sp>
        <p:nvSpPr>
          <p:cNvPr id="4" name="Speech Bubble: Rectangle with Corners Rounded 3">
            <a:extLst>
              <a:ext uri="{FF2B5EF4-FFF2-40B4-BE49-F238E27FC236}">
                <a16:creationId xmlns:a16="http://schemas.microsoft.com/office/drawing/2014/main" id="{4A8DBF37-F2A5-421A-A68C-009436FF8258}"/>
              </a:ext>
            </a:extLst>
          </p:cNvPr>
          <p:cNvSpPr/>
          <p:nvPr/>
        </p:nvSpPr>
        <p:spPr>
          <a:xfrm>
            <a:off x="6347791" y="2080591"/>
            <a:ext cx="4797287" cy="2355068"/>
          </a:xfrm>
          <a:prstGeom prst="wedgeRoundRectCallout">
            <a:avLst>
              <a:gd name="adj1" fmla="val -87131"/>
              <a:gd name="adj2" fmla="val 6700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 extract the month from the </a:t>
            </a:r>
            <a:r>
              <a:rPr lang="en-US" dirty="0" err="1"/>
              <a:t>rental_date</a:t>
            </a:r>
            <a:r>
              <a:rPr lang="en-US" dirty="0"/>
              <a:t>,</a:t>
            </a:r>
          </a:p>
          <a:p>
            <a:pPr algn="ctr"/>
            <a:r>
              <a:rPr lang="en-US" dirty="0"/>
              <a:t> and groups the results by country and month, ordering them first by country and then </a:t>
            </a:r>
          </a:p>
          <a:p>
            <a:pPr algn="ctr"/>
            <a:r>
              <a:rPr lang="en-US" dirty="0"/>
              <a:t>by the numeric representation of the month.</a:t>
            </a:r>
          </a:p>
        </p:txBody>
      </p:sp>
    </p:spTree>
    <p:extLst>
      <p:ext uri="{BB962C8B-B14F-4D97-AF65-F5344CB8AC3E}">
        <p14:creationId xmlns:p14="http://schemas.microsoft.com/office/powerpoint/2010/main" val="2882016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87843-53C1-48F0-ACB2-5E48939EAA68}"/>
              </a:ext>
            </a:extLst>
          </p:cNvPr>
          <p:cNvSpPr>
            <a:spLocks noGrp="1"/>
          </p:cNvSpPr>
          <p:nvPr>
            <p:ph type="title"/>
          </p:nvPr>
        </p:nvSpPr>
        <p:spPr>
          <a:xfrm>
            <a:off x="569842" y="397565"/>
            <a:ext cx="11381751" cy="1581371"/>
          </a:xfrm>
        </p:spPr>
        <p:txBody>
          <a:bodyPr>
            <a:normAutofit/>
          </a:bodyPr>
          <a:lstStyle/>
          <a:p>
            <a:r>
              <a:rPr lang="en-US" dirty="0"/>
              <a:t> 5. Are certain language films more popular among specific customer segments?</a:t>
            </a:r>
          </a:p>
        </p:txBody>
      </p:sp>
      <p:pic>
        <p:nvPicPr>
          <p:cNvPr id="5" name="Content Placeholder 4">
            <a:extLst>
              <a:ext uri="{FF2B5EF4-FFF2-40B4-BE49-F238E27FC236}">
                <a16:creationId xmlns:a16="http://schemas.microsoft.com/office/drawing/2014/main" id="{990C960A-74FD-4470-8B0E-DDAE9F8D05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6862" y="2252159"/>
            <a:ext cx="4239695" cy="1581371"/>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3" name="Speech Bubble: Rectangle with Corners Rounded 2">
            <a:extLst>
              <a:ext uri="{FF2B5EF4-FFF2-40B4-BE49-F238E27FC236}">
                <a16:creationId xmlns:a16="http://schemas.microsoft.com/office/drawing/2014/main" id="{EA726471-620B-4539-AEE7-AA9337B1E4FB}"/>
              </a:ext>
            </a:extLst>
          </p:cNvPr>
          <p:cNvSpPr/>
          <p:nvPr/>
        </p:nvSpPr>
        <p:spPr>
          <a:xfrm>
            <a:off x="6997148" y="2252159"/>
            <a:ext cx="3617843" cy="1458450"/>
          </a:xfrm>
          <a:prstGeom prst="wedgeRoundRectCallout">
            <a:avLst>
              <a:gd name="adj1" fmla="val -86034"/>
              <a:gd name="adj2" fmla="val 4432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 This analysis helps identify which film languages are more popular </a:t>
            </a:r>
          </a:p>
          <a:p>
            <a:pPr algn="ctr"/>
            <a:r>
              <a:rPr lang="en-US" dirty="0"/>
              <a:t>among customers, as indicated by the rental counts.</a:t>
            </a:r>
          </a:p>
        </p:txBody>
      </p:sp>
    </p:spTree>
    <p:extLst>
      <p:ext uri="{BB962C8B-B14F-4D97-AF65-F5344CB8AC3E}">
        <p14:creationId xmlns:p14="http://schemas.microsoft.com/office/powerpoint/2010/main" val="1498354447"/>
      </p:ext>
    </p:extLst>
  </p:cSld>
  <p:clrMapOvr>
    <a:masterClrMapping/>
  </p:clrMapOvr>
</p:sld>
</file>

<file path=ppt/theme/theme1.xml><?xml version="1.0" encoding="utf-8"?>
<a:theme xmlns:a="http://schemas.openxmlformats.org/drawingml/2006/main" name="Basis">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docProps/app.xml><?xml version="1.0" encoding="utf-8"?>
<Properties xmlns="http://schemas.openxmlformats.org/officeDocument/2006/extended-properties" xmlns:vt="http://schemas.openxmlformats.org/officeDocument/2006/docPropsVTypes">
  <Template>Basis</Template>
  <TotalTime>3117</TotalTime>
  <Words>1298</Words>
  <Application>Microsoft Office PowerPoint</Application>
  <PresentationFormat>Widescreen</PresentationFormat>
  <Paragraphs>106</Paragraphs>
  <Slides>36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Calibri</vt:lpstr>
      <vt:lpstr>Corbel</vt:lpstr>
      <vt:lpstr>Söhne</vt:lpstr>
      <vt:lpstr>Basis</vt:lpstr>
      <vt:lpstr>sakiLA EDA QUESTION</vt:lpstr>
      <vt:lpstr>PowerPoint Presentation</vt:lpstr>
      <vt:lpstr>PowerPoint Presentation</vt:lpstr>
      <vt:lpstr>PowerPoint Presentation</vt:lpstr>
      <vt:lpstr>1.What are the purchasing patterns of new customers versus repeat customers? </vt:lpstr>
      <vt:lpstr>2. Which films have the highest rental rates and are most in demand?</vt:lpstr>
      <vt:lpstr>3. Are there correlations between staff performance and customer satisfaction?</vt:lpstr>
      <vt:lpstr>4. Are there seasonal trends in customer behavior across different locations?</vt:lpstr>
      <vt:lpstr> 5. Are certain language films more popular among specific customer segments?</vt:lpstr>
      <vt:lpstr>6. How does customer loyalty impact sales revenue over time?</vt:lpstr>
      <vt:lpstr>7. Are certain film categories more popular in specific locations?</vt:lpstr>
      <vt:lpstr>8.How does the availability and knowledge of staff affect customer ratings? </vt:lpstr>
      <vt:lpstr>9.How does the proximity of stores to customers impact rental frequency?</vt:lpstr>
      <vt:lpstr>10. Do specific film categories attract different age groups of customers?</vt:lpstr>
      <vt:lpstr>11.What are the demographics and preferences of the highest-spending customers?</vt:lpstr>
      <vt:lpstr>12. How does the availability of inventory impact customer satisfaction and repeat business?</vt:lpstr>
      <vt:lpstr>13. What are the busiest hours or days for each store location, and how does it impact staffing requirements?</vt:lpstr>
      <vt:lpstr>14. What are the cultural or demographic factors that influence customer preferences in different locations?</vt:lpstr>
      <vt:lpstr>15. How does the availability of films in different languages impact customer satisfaction and rental frequency?</vt:lpstr>
      <vt:lpstr>SAKILA POWER BI </vt:lpstr>
      <vt:lpstr>PowerPoint Presentation</vt:lpstr>
      <vt:lpstr>1. How does the sales revenue vary by month?</vt:lpstr>
      <vt:lpstr>2. What is the distribution of sales by payment method?</vt:lpstr>
      <vt:lpstr>3. Which customer segments generate the highest sales?</vt:lpstr>
      <vt:lpstr>4. What is the distribution of films by rental duration?</vt:lpstr>
      <vt:lpstr>5. How does the inventory vary by film rating?</vt:lpstr>
      <vt:lpstr>6. What is the breakdown of film categories in the inventory?</vt:lpstr>
      <vt:lpstr>7. What is the distribution of staff by employment duration?</vt:lpstr>
      <vt:lpstr>8. How does the store performance vary by location?</vt:lpstr>
      <vt:lpstr>9. What is the average rental duration by staff member?</vt:lpstr>
      <vt:lpstr>10. What is the distribution of customers across different cities?</vt:lpstr>
      <vt:lpstr>11. How does the rental revenue vary by country?</vt:lpstr>
      <vt:lpstr>12. Which locations have the highest and lowest customer ratings?</vt:lpstr>
      <vt:lpstr>13. What is the distribution of films by language?</vt:lpstr>
      <vt:lpstr>14. Which film categories have the highest rental rates?</vt:lpstr>
      <vt:lpstr>15. How does the average rental duration vary by film category?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Priyanka Thakur</dc:creator>
  <cp:lastModifiedBy>Priyanka Thakur</cp:lastModifiedBy>
  <cp:revision>99</cp:revision>
  <dcterms:created xsi:type="dcterms:W3CDTF">2023-09-23T08:56:33Z</dcterms:created>
  <dcterms:modified xsi:type="dcterms:W3CDTF">2023-10-01T18:25:32Z</dcterms:modified>
</cp:coreProperties>
</file>